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8" d="100"/>
          <a:sy n="78" d="100"/>
        </p:scale>
        <p:origin x="130" y="62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DED979-A2C5-454E-A074-D25E81A31362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08945EA-ABA5-4ADC-8327-89D8F20CD984}">
      <dgm:prSet/>
      <dgm:spPr/>
      <dgm:t>
        <a:bodyPr/>
        <a:lstStyle/>
        <a:p>
          <a:r>
            <a:rPr lang="en-US"/>
            <a:t>To examine the fundamental concepts of wireless networks, including:</a:t>
          </a:r>
        </a:p>
      </dgm:t>
    </dgm:pt>
    <dgm:pt modelId="{F6D4B91B-D029-43E4-B442-3947E72121CB}" type="parTrans" cxnId="{1CA63E2D-13AB-4D34-B42F-3A448D8D8C63}">
      <dgm:prSet/>
      <dgm:spPr/>
      <dgm:t>
        <a:bodyPr/>
        <a:lstStyle/>
        <a:p>
          <a:endParaRPr lang="en-US"/>
        </a:p>
      </dgm:t>
    </dgm:pt>
    <dgm:pt modelId="{0AEFDA1C-E23A-4656-A2E3-70924F1EED04}" type="sibTrans" cxnId="{1CA63E2D-13AB-4D34-B42F-3A448D8D8C63}">
      <dgm:prSet/>
      <dgm:spPr/>
      <dgm:t>
        <a:bodyPr/>
        <a:lstStyle/>
        <a:p>
          <a:endParaRPr lang="en-US"/>
        </a:p>
      </dgm:t>
    </dgm:pt>
    <dgm:pt modelId="{F10DEDD3-AEE8-4F0D-9C05-6A2592EEEE49}">
      <dgm:prSet/>
      <dgm:spPr/>
      <dgm:t>
        <a:bodyPr/>
        <a:lstStyle/>
        <a:p>
          <a:r>
            <a:rPr lang="en-US"/>
            <a:t>Types of wireless networks</a:t>
          </a:r>
        </a:p>
      </dgm:t>
    </dgm:pt>
    <dgm:pt modelId="{3687E9E9-CBBF-4338-B3C4-C121E754CF32}" type="parTrans" cxnId="{4DA26EAE-E2F5-4E41-B8CE-CC4270F354C0}">
      <dgm:prSet/>
      <dgm:spPr/>
      <dgm:t>
        <a:bodyPr/>
        <a:lstStyle/>
        <a:p>
          <a:endParaRPr lang="en-US"/>
        </a:p>
      </dgm:t>
    </dgm:pt>
    <dgm:pt modelId="{EE4ACF6D-BB9D-4D3E-B638-C61ACC951D4D}" type="sibTrans" cxnId="{4DA26EAE-E2F5-4E41-B8CE-CC4270F354C0}">
      <dgm:prSet/>
      <dgm:spPr/>
      <dgm:t>
        <a:bodyPr/>
        <a:lstStyle/>
        <a:p>
          <a:endParaRPr lang="en-US"/>
        </a:p>
      </dgm:t>
    </dgm:pt>
    <dgm:pt modelId="{97791855-7359-4B12-86F0-BA230DA14825}">
      <dgm:prSet/>
      <dgm:spPr/>
      <dgm:t>
        <a:bodyPr/>
        <a:lstStyle/>
        <a:p>
          <a:r>
            <a:rPr lang="en-US"/>
            <a:t>Underlying communication technologies</a:t>
          </a:r>
        </a:p>
      </dgm:t>
    </dgm:pt>
    <dgm:pt modelId="{E4F30BB5-A6EC-4B60-8871-54821E734FA5}" type="parTrans" cxnId="{B11E7D9D-6327-49A2-8ECA-EE7B70ACC305}">
      <dgm:prSet/>
      <dgm:spPr/>
      <dgm:t>
        <a:bodyPr/>
        <a:lstStyle/>
        <a:p>
          <a:endParaRPr lang="en-US"/>
        </a:p>
      </dgm:t>
    </dgm:pt>
    <dgm:pt modelId="{F4E1516F-34B6-4E78-9038-C872EFF0E104}" type="sibTrans" cxnId="{B11E7D9D-6327-49A2-8ECA-EE7B70ACC305}">
      <dgm:prSet/>
      <dgm:spPr/>
      <dgm:t>
        <a:bodyPr/>
        <a:lstStyle/>
        <a:p>
          <a:endParaRPr lang="en-US"/>
        </a:p>
      </dgm:t>
    </dgm:pt>
    <dgm:pt modelId="{FC5D939E-22FE-48C9-86A8-98985AF81337}">
      <dgm:prSet/>
      <dgm:spPr/>
      <dgm:t>
        <a:bodyPr/>
        <a:lstStyle/>
        <a:p>
          <a:r>
            <a:rPr lang="en-US"/>
            <a:t>Signal propagation and interference</a:t>
          </a:r>
        </a:p>
      </dgm:t>
    </dgm:pt>
    <dgm:pt modelId="{6CE55E6B-6E3C-4A99-BBB1-02A17F97F033}" type="parTrans" cxnId="{96C2016D-20B7-4C24-A39F-5B0FC505C9D9}">
      <dgm:prSet/>
      <dgm:spPr/>
      <dgm:t>
        <a:bodyPr/>
        <a:lstStyle/>
        <a:p>
          <a:endParaRPr lang="en-US"/>
        </a:p>
      </dgm:t>
    </dgm:pt>
    <dgm:pt modelId="{9FF44AF2-C149-4B4B-BD9B-60C469E91A51}" type="sibTrans" cxnId="{96C2016D-20B7-4C24-A39F-5B0FC505C9D9}">
      <dgm:prSet/>
      <dgm:spPr/>
      <dgm:t>
        <a:bodyPr/>
        <a:lstStyle/>
        <a:p>
          <a:endParaRPr lang="en-US"/>
        </a:p>
      </dgm:t>
    </dgm:pt>
    <dgm:pt modelId="{BC6E0554-591A-401A-B615-487E4798F15C}" type="pres">
      <dgm:prSet presAssocID="{09DED979-A2C5-454E-A074-D25E81A31362}" presName="linear" presStyleCnt="0">
        <dgm:presLayoutVars>
          <dgm:animLvl val="lvl"/>
          <dgm:resizeHandles val="exact"/>
        </dgm:presLayoutVars>
      </dgm:prSet>
      <dgm:spPr/>
    </dgm:pt>
    <dgm:pt modelId="{037C4BD1-F3BA-46A1-98DA-4628B5A4052E}" type="pres">
      <dgm:prSet presAssocID="{408945EA-ABA5-4ADC-8327-89D8F20CD98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DED09D6-6FD3-417A-90B2-DE6E8976D57B}" type="pres">
      <dgm:prSet presAssocID="{0AEFDA1C-E23A-4656-A2E3-70924F1EED04}" presName="spacer" presStyleCnt="0"/>
      <dgm:spPr/>
    </dgm:pt>
    <dgm:pt modelId="{B9F037B9-5935-47D0-A09B-B2CC324C5DA2}" type="pres">
      <dgm:prSet presAssocID="{F10DEDD3-AEE8-4F0D-9C05-6A2592EEEE4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1F67EA6-7E2A-4FA8-8A5B-45505AE6BD09}" type="pres">
      <dgm:prSet presAssocID="{EE4ACF6D-BB9D-4D3E-B638-C61ACC951D4D}" presName="spacer" presStyleCnt="0"/>
      <dgm:spPr/>
    </dgm:pt>
    <dgm:pt modelId="{1D7A7A2F-3FF0-43CA-A960-CBC4B8833053}" type="pres">
      <dgm:prSet presAssocID="{97791855-7359-4B12-86F0-BA230DA1482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1B92C72-5528-4D92-9630-9266A377D061}" type="pres">
      <dgm:prSet presAssocID="{F4E1516F-34B6-4E78-9038-C872EFF0E104}" presName="spacer" presStyleCnt="0"/>
      <dgm:spPr/>
    </dgm:pt>
    <dgm:pt modelId="{B4ED82E5-8E92-4905-B3E3-5765225ADBF8}" type="pres">
      <dgm:prSet presAssocID="{FC5D939E-22FE-48C9-86A8-98985AF8133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CA63E2D-13AB-4D34-B42F-3A448D8D8C63}" srcId="{09DED979-A2C5-454E-A074-D25E81A31362}" destId="{408945EA-ABA5-4ADC-8327-89D8F20CD984}" srcOrd="0" destOrd="0" parTransId="{F6D4B91B-D029-43E4-B442-3947E72121CB}" sibTransId="{0AEFDA1C-E23A-4656-A2E3-70924F1EED04}"/>
    <dgm:cxn modelId="{A99B173C-90B7-460E-A728-02B565AD20B3}" type="presOf" srcId="{FC5D939E-22FE-48C9-86A8-98985AF81337}" destId="{B4ED82E5-8E92-4905-B3E3-5765225ADBF8}" srcOrd="0" destOrd="0" presId="urn:microsoft.com/office/officeart/2005/8/layout/vList2"/>
    <dgm:cxn modelId="{96C2016D-20B7-4C24-A39F-5B0FC505C9D9}" srcId="{09DED979-A2C5-454E-A074-D25E81A31362}" destId="{FC5D939E-22FE-48C9-86A8-98985AF81337}" srcOrd="3" destOrd="0" parTransId="{6CE55E6B-6E3C-4A99-BBB1-02A17F97F033}" sibTransId="{9FF44AF2-C149-4B4B-BD9B-60C469E91A51}"/>
    <dgm:cxn modelId="{EE1E908F-33DF-4C4D-A614-7CCC6613CC53}" type="presOf" srcId="{09DED979-A2C5-454E-A074-D25E81A31362}" destId="{BC6E0554-591A-401A-B615-487E4798F15C}" srcOrd="0" destOrd="0" presId="urn:microsoft.com/office/officeart/2005/8/layout/vList2"/>
    <dgm:cxn modelId="{B11E7D9D-6327-49A2-8ECA-EE7B70ACC305}" srcId="{09DED979-A2C5-454E-A074-D25E81A31362}" destId="{97791855-7359-4B12-86F0-BA230DA14825}" srcOrd="2" destOrd="0" parTransId="{E4F30BB5-A6EC-4B60-8871-54821E734FA5}" sibTransId="{F4E1516F-34B6-4E78-9038-C872EFF0E104}"/>
    <dgm:cxn modelId="{34AD31A6-3197-4447-A7C9-B74160365E5F}" type="presOf" srcId="{408945EA-ABA5-4ADC-8327-89D8F20CD984}" destId="{037C4BD1-F3BA-46A1-98DA-4628B5A4052E}" srcOrd="0" destOrd="0" presId="urn:microsoft.com/office/officeart/2005/8/layout/vList2"/>
    <dgm:cxn modelId="{4DA26EAE-E2F5-4E41-B8CE-CC4270F354C0}" srcId="{09DED979-A2C5-454E-A074-D25E81A31362}" destId="{F10DEDD3-AEE8-4F0D-9C05-6A2592EEEE49}" srcOrd="1" destOrd="0" parTransId="{3687E9E9-CBBF-4338-B3C4-C121E754CF32}" sibTransId="{EE4ACF6D-BB9D-4D3E-B638-C61ACC951D4D}"/>
    <dgm:cxn modelId="{042DBCD1-D787-4A02-AE54-1BF7429E2969}" type="presOf" srcId="{97791855-7359-4B12-86F0-BA230DA14825}" destId="{1D7A7A2F-3FF0-43CA-A960-CBC4B8833053}" srcOrd="0" destOrd="0" presId="urn:microsoft.com/office/officeart/2005/8/layout/vList2"/>
    <dgm:cxn modelId="{CFFA58DF-7582-4A99-B630-99217A82A3CB}" type="presOf" srcId="{F10DEDD3-AEE8-4F0D-9C05-6A2592EEEE49}" destId="{B9F037B9-5935-47D0-A09B-B2CC324C5DA2}" srcOrd="0" destOrd="0" presId="urn:microsoft.com/office/officeart/2005/8/layout/vList2"/>
    <dgm:cxn modelId="{A7178D26-CE19-4DB3-B113-9CEFF0CAF391}" type="presParOf" srcId="{BC6E0554-591A-401A-B615-487E4798F15C}" destId="{037C4BD1-F3BA-46A1-98DA-4628B5A4052E}" srcOrd="0" destOrd="0" presId="urn:microsoft.com/office/officeart/2005/8/layout/vList2"/>
    <dgm:cxn modelId="{0DA72DEC-A4AB-4925-8A17-2E2445BE329F}" type="presParOf" srcId="{BC6E0554-591A-401A-B615-487E4798F15C}" destId="{BDED09D6-6FD3-417A-90B2-DE6E8976D57B}" srcOrd="1" destOrd="0" presId="urn:microsoft.com/office/officeart/2005/8/layout/vList2"/>
    <dgm:cxn modelId="{609B3730-B78A-4F90-AC45-C64740BCCF13}" type="presParOf" srcId="{BC6E0554-591A-401A-B615-487E4798F15C}" destId="{B9F037B9-5935-47D0-A09B-B2CC324C5DA2}" srcOrd="2" destOrd="0" presId="urn:microsoft.com/office/officeart/2005/8/layout/vList2"/>
    <dgm:cxn modelId="{998A81C2-D510-410F-B89B-5E6B24F6298D}" type="presParOf" srcId="{BC6E0554-591A-401A-B615-487E4798F15C}" destId="{71F67EA6-7E2A-4FA8-8A5B-45505AE6BD09}" srcOrd="3" destOrd="0" presId="urn:microsoft.com/office/officeart/2005/8/layout/vList2"/>
    <dgm:cxn modelId="{606E1F36-4730-404B-8B0A-6D69577E72F0}" type="presParOf" srcId="{BC6E0554-591A-401A-B615-487E4798F15C}" destId="{1D7A7A2F-3FF0-43CA-A960-CBC4B8833053}" srcOrd="4" destOrd="0" presId="urn:microsoft.com/office/officeart/2005/8/layout/vList2"/>
    <dgm:cxn modelId="{3870DD1D-9B93-4098-B12F-CA9AC9DCD652}" type="presParOf" srcId="{BC6E0554-591A-401A-B615-487E4798F15C}" destId="{D1B92C72-5528-4D92-9630-9266A377D061}" srcOrd="5" destOrd="0" presId="urn:microsoft.com/office/officeart/2005/8/layout/vList2"/>
    <dgm:cxn modelId="{2379C611-14B4-43A4-8926-CCEF195FCF8F}" type="presParOf" srcId="{BC6E0554-591A-401A-B615-487E4798F15C}" destId="{B4ED82E5-8E92-4905-B3E3-5765225ADBF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D18508-1429-4471-B3F5-5F3955449C2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4055B18-2DE8-44F7-AD0E-ECE483C50376}">
      <dgm:prSet/>
      <dgm:spPr/>
      <dgm:t>
        <a:bodyPr/>
        <a:lstStyle/>
        <a:p>
          <a:r>
            <a:rPr lang="en-US" b="1"/>
            <a:t>NFC (Near Field Communication)</a:t>
          </a:r>
          <a:endParaRPr lang="en-US"/>
        </a:p>
      </dgm:t>
    </dgm:pt>
    <dgm:pt modelId="{2B9F7F00-FD38-4C5F-AA78-CA7E5FFD1364}" type="parTrans" cxnId="{493908BB-8DC3-4BFF-9777-92E855363984}">
      <dgm:prSet/>
      <dgm:spPr/>
      <dgm:t>
        <a:bodyPr/>
        <a:lstStyle/>
        <a:p>
          <a:endParaRPr lang="en-US"/>
        </a:p>
      </dgm:t>
    </dgm:pt>
    <dgm:pt modelId="{5ADA7588-97D5-4340-96CF-055A20372AAF}" type="sibTrans" cxnId="{493908BB-8DC3-4BFF-9777-92E855363984}">
      <dgm:prSet/>
      <dgm:spPr/>
      <dgm:t>
        <a:bodyPr/>
        <a:lstStyle/>
        <a:p>
          <a:endParaRPr lang="en-US"/>
        </a:p>
      </dgm:t>
    </dgm:pt>
    <dgm:pt modelId="{E0098754-2506-47AD-A6E5-5196DC34C25D}">
      <dgm:prSet/>
      <dgm:spPr/>
      <dgm:t>
        <a:bodyPr/>
        <a:lstStyle/>
        <a:p>
          <a:r>
            <a:rPr lang="en-US"/>
            <a:t>Short-range (less than 10 cm), secure communication</a:t>
          </a:r>
        </a:p>
      </dgm:t>
    </dgm:pt>
    <dgm:pt modelId="{55EF2EB0-1484-4FF6-8D6D-3D3A4E71B2CA}" type="parTrans" cxnId="{4471B2F3-EA73-40D4-BD93-191C1C4C008B}">
      <dgm:prSet/>
      <dgm:spPr/>
      <dgm:t>
        <a:bodyPr/>
        <a:lstStyle/>
        <a:p>
          <a:endParaRPr lang="en-US"/>
        </a:p>
      </dgm:t>
    </dgm:pt>
    <dgm:pt modelId="{FD54691A-AB81-4A36-B832-BEAF1278C73F}" type="sibTrans" cxnId="{4471B2F3-EA73-40D4-BD93-191C1C4C008B}">
      <dgm:prSet/>
      <dgm:spPr/>
      <dgm:t>
        <a:bodyPr/>
        <a:lstStyle/>
        <a:p>
          <a:endParaRPr lang="en-US"/>
        </a:p>
      </dgm:t>
    </dgm:pt>
    <dgm:pt modelId="{2C51B9F8-574B-4616-8357-E13EAB2FCF76}">
      <dgm:prSet/>
      <dgm:spPr/>
      <dgm:t>
        <a:bodyPr/>
        <a:lstStyle/>
        <a:p>
          <a:r>
            <a:rPr lang="en-US" b="1"/>
            <a:t>Frequency</a:t>
          </a:r>
          <a:r>
            <a:rPr lang="en-US"/>
            <a:t>: 13.56 MHz</a:t>
          </a:r>
        </a:p>
      </dgm:t>
    </dgm:pt>
    <dgm:pt modelId="{E597D25D-836B-4CC5-8719-BD29AB9D2756}" type="parTrans" cxnId="{73EDCB7A-02CE-411F-A93B-6A003CCDAC4A}">
      <dgm:prSet/>
      <dgm:spPr/>
      <dgm:t>
        <a:bodyPr/>
        <a:lstStyle/>
        <a:p>
          <a:endParaRPr lang="en-US"/>
        </a:p>
      </dgm:t>
    </dgm:pt>
    <dgm:pt modelId="{AFBFB4D9-F3B8-4A85-B867-5D4179AE4D69}" type="sibTrans" cxnId="{73EDCB7A-02CE-411F-A93B-6A003CCDAC4A}">
      <dgm:prSet/>
      <dgm:spPr/>
      <dgm:t>
        <a:bodyPr/>
        <a:lstStyle/>
        <a:p>
          <a:endParaRPr lang="en-US"/>
        </a:p>
      </dgm:t>
    </dgm:pt>
    <dgm:pt modelId="{A27BBACA-9A07-4406-9C61-25A8EF9312CA}">
      <dgm:prSet/>
      <dgm:spPr/>
      <dgm:t>
        <a:bodyPr/>
        <a:lstStyle/>
        <a:p>
          <a:r>
            <a:rPr lang="en-US" b="1"/>
            <a:t>Applications</a:t>
          </a:r>
          <a:r>
            <a:rPr lang="en-US"/>
            <a:t>: Contactless payments, mobile wallets, access control</a:t>
          </a:r>
        </a:p>
      </dgm:t>
    </dgm:pt>
    <dgm:pt modelId="{ADF6B502-55FD-45CF-AC20-54ED34E237E1}" type="parTrans" cxnId="{CCE9855B-47FA-4871-BA08-999978E54C8C}">
      <dgm:prSet/>
      <dgm:spPr/>
      <dgm:t>
        <a:bodyPr/>
        <a:lstStyle/>
        <a:p>
          <a:endParaRPr lang="en-US"/>
        </a:p>
      </dgm:t>
    </dgm:pt>
    <dgm:pt modelId="{4A479DE1-0315-4E7D-93CF-42113EEC24C4}" type="sibTrans" cxnId="{CCE9855B-47FA-4871-BA08-999978E54C8C}">
      <dgm:prSet/>
      <dgm:spPr/>
      <dgm:t>
        <a:bodyPr/>
        <a:lstStyle/>
        <a:p>
          <a:endParaRPr lang="en-US"/>
        </a:p>
      </dgm:t>
    </dgm:pt>
    <dgm:pt modelId="{313396D9-DCDF-4FFE-9467-141AEF6B1BE6}" type="pres">
      <dgm:prSet presAssocID="{D0D18508-1429-4471-B3F5-5F3955449C25}" presName="linear" presStyleCnt="0">
        <dgm:presLayoutVars>
          <dgm:animLvl val="lvl"/>
          <dgm:resizeHandles val="exact"/>
        </dgm:presLayoutVars>
      </dgm:prSet>
      <dgm:spPr/>
    </dgm:pt>
    <dgm:pt modelId="{F43B17E5-B6A9-4FB9-8A6D-60064B1CF169}" type="pres">
      <dgm:prSet presAssocID="{44055B18-2DE8-44F7-AD0E-ECE483C5037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8032A19-2FD5-45F0-A6F2-6E3D8C8F2D56}" type="pres">
      <dgm:prSet presAssocID="{5ADA7588-97D5-4340-96CF-055A20372AAF}" presName="spacer" presStyleCnt="0"/>
      <dgm:spPr/>
    </dgm:pt>
    <dgm:pt modelId="{08DFA25E-3692-468B-9235-26714BF3A72E}" type="pres">
      <dgm:prSet presAssocID="{E0098754-2506-47AD-A6E5-5196DC34C25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D1A99D0-AB0A-4C35-BEA1-49409CE43EE5}" type="pres">
      <dgm:prSet presAssocID="{FD54691A-AB81-4A36-B832-BEAF1278C73F}" presName="spacer" presStyleCnt="0"/>
      <dgm:spPr/>
    </dgm:pt>
    <dgm:pt modelId="{8EA0671E-4DE8-4569-8789-2DF3704C5014}" type="pres">
      <dgm:prSet presAssocID="{2C51B9F8-574B-4616-8357-E13EAB2FCF7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7B4DAF1-24CE-44AC-85DF-2640B90F20C3}" type="pres">
      <dgm:prSet presAssocID="{AFBFB4D9-F3B8-4A85-B867-5D4179AE4D69}" presName="spacer" presStyleCnt="0"/>
      <dgm:spPr/>
    </dgm:pt>
    <dgm:pt modelId="{F1F60565-CD49-4915-ACE5-6E96664DF110}" type="pres">
      <dgm:prSet presAssocID="{A27BBACA-9A07-4406-9C61-25A8EF9312C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D9CDF07-B4E2-4883-B60B-7E4C3DFB78FB}" type="presOf" srcId="{D0D18508-1429-4471-B3F5-5F3955449C25}" destId="{313396D9-DCDF-4FFE-9467-141AEF6B1BE6}" srcOrd="0" destOrd="0" presId="urn:microsoft.com/office/officeart/2005/8/layout/vList2"/>
    <dgm:cxn modelId="{B3EDBA0E-41F4-4F11-95D1-CB2D44E78E31}" type="presOf" srcId="{E0098754-2506-47AD-A6E5-5196DC34C25D}" destId="{08DFA25E-3692-468B-9235-26714BF3A72E}" srcOrd="0" destOrd="0" presId="urn:microsoft.com/office/officeart/2005/8/layout/vList2"/>
    <dgm:cxn modelId="{CCE9855B-47FA-4871-BA08-999978E54C8C}" srcId="{D0D18508-1429-4471-B3F5-5F3955449C25}" destId="{A27BBACA-9A07-4406-9C61-25A8EF9312CA}" srcOrd="3" destOrd="0" parTransId="{ADF6B502-55FD-45CF-AC20-54ED34E237E1}" sibTransId="{4A479DE1-0315-4E7D-93CF-42113EEC24C4}"/>
    <dgm:cxn modelId="{73EDCB7A-02CE-411F-A93B-6A003CCDAC4A}" srcId="{D0D18508-1429-4471-B3F5-5F3955449C25}" destId="{2C51B9F8-574B-4616-8357-E13EAB2FCF76}" srcOrd="2" destOrd="0" parTransId="{E597D25D-836B-4CC5-8719-BD29AB9D2756}" sibTransId="{AFBFB4D9-F3B8-4A85-B867-5D4179AE4D69}"/>
    <dgm:cxn modelId="{B093B792-75C8-4A2B-AA43-EE1DAA274B9F}" type="presOf" srcId="{A27BBACA-9A07-4406-9C61-25A8EF9312CA}" destId="{F1F60565-CD49-4915-ACE5-6E96664DF110}" srcOrd="0" destOrd="0" presId="urn:microsoft.com/office/officeart/2005/8/layout/vList2"/>
    <dgm:cxn modelId="{05ACD795-0C25-492A-BAD3-FBB40051E5DB}" type="presOf" srcId="{44055B18-2DE8-44F7-AD0E-ECE483C50376}" destId="{F43B17E5-B6A9-4FB9-8A6D-60064B1CF169}" srcOrd="0" destOrd="0" presId="urn:microsoft.com/office/officeart/2005/8/layout/vList2"/>
    <dgm:cxn modelId="{493908BB-8DC3-4BFF-9777-92E855363984}" srcId="{D0D18508-1429-4471-B3F5-5F3955449C25}" destId="{44055B18-2DE8-44F7-AD0E-ECE483C50376}" srcOrd="0" destOrd="0" parTransId="{2B9F7F00-FD38-4C5F-AA78-CA7E5FFD1364}" sibTransId="{5ADA7588-97D5-4340-96CF-055A20372AAF}"/>
    <dgm:cxn modelId="{4471B2F3-EA73-40D4-BD93-191C1C4C008B}" srcId="{D0D18508-1429-4471-B3F5-5F3955449C25}" destId="{E0098754-2506-47AD-A6E5-5196DC34C25D}" srcOrd="1" destOrd="0" parTransId="{55EF2EB0-1484-4FF6-8D6D-3D3A4E71B2CA}" sibTransId="{FD54691A-AB81-4A36-B832-BEAF1278C73F}"/>
    <dgm:cxn modelId="{912AADF4-E539-4CBA-8EF6-EB1B2783CCDB}" type="presOf" srcId="{2C51B9F8-574B-4616-8357-E13EAB2FCF76}" destId="{8EA0671E-4DE8-4569-8789-2DF3704C5014}" srcOrd="0" destOrd="0" presId="urn:microsoft.com/office/officeart/2005/8/layout/vList2"/>
    <dgm:cxn modelId="{162FBF28-E683-4AF0-9F2A-8B67A4E4AB41}" type="presParOf" srcId="{313396D9-DCDF-4FFE-9467-141AEF6B1BE6}" destId="{F43B17E5-B6A9-4FB9-8A6D-60064B1CF169}" srcOrd="0" destOrd="0" presId="urn:microsoft.com/office/officeart/2005/8/layout/vList2"/>
    <dgm:cxn modelId="{EECB52AD-77F3-4D68-BC6B-02184DE07417}" type="presParOf" srcId="{313396D9-DCDF-4FFE-9467-141AEF6B1BE6}" destId="{48032A19-2FD5-45F0-A6F2-6E3D8C8F2D56}" srcOrd="1" destOrd="0" presId="urn:microsoft.com/office/officeart/2005/8/layout/vList2"/>
    <dgm:cxn modelId="{B0C446F5-155B-4511-ADBD-E8D7B0939BF3}" type="presParOf" srcId="{313396D9-DCDF-4FFE-9467-141AEF6B1BE6}" destId="{08DFA25E-3692-468B-9235-26714BF3A72E}" srcOrd="2" destOrd="0" presId="urn:microsoft.com/office/officeart/2005/8/layout/vList2"/>
    <dgm:cxn modelId="{CB8B3B1F-9D44-4F7C-89FF-A1D2C350E3E1}" type="presParOf" srcId="{313396D9-DCDF-4FFE-9467-141AEF6B1BE6}" destId="{4D1A99D0-AB0A-4C35-BEA1-49409CE43EE5}" srcOrd="3" destOrd="0" presId="urn:microsoft.com/office/officeart/2005/8/layout/vList2"/>
    <dgm:cxn modelId="{5DF0158C-114F-493E-B103-CE48E7A84BE9}" type="presParOf" srcId="{313396D9-DCDF-4FFE-9467-141AEF6B1BE6}" destId="{8EA0671E-4DE8-4569-8789-2DF3704C5014}" srcOrd="4" destOrd="0" presId="urn:microsoft.com/office/officeart/2005/8/layout/vList2"/>
    <dgm:cxn modelId="{DC5725C1-B74C-4ED6-9550-52295D00AB20}" type="presParOf" srcId="{313396D9-DCDF-4FFE-9467-141AEF6B1BE6}" destId="{D7B4DAF1-24CE-44AC-85DF-2640B90F20C3}" srcOrd="5" destOrd="0" presId="urn:microsoft.com/office/officeart/2005/8/layout/vList2"/>
    <dgm:cxn modelId="{52B03A84-FD45-4FBF-84B3-16E015C325BE}" type="presParOf" srcId="{313396D9-DCDF-4FFE-9467-141AEF6B1BE6}" destId="{F1F60565-CD49-4915-ACE5-6E96664DF11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5905BC8-8E21-48FB-BC01-AC1B74EF40F8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985EE6F-39D8-4266-972C-93A0FA2CDCB3}">
      <dgm:prSet/>
      <dgm:spPr/>
      <dgm:t>
        <a:bodyPr/>
        <a:lstStyle/>
        <a:p>
          <a:r>
            <a:rPr lang="en-US" b="1" i="0" baseline="0"/>
            <a:t>Wi-Fi</a:t>
          </a:r>
          <a:r>
            <a:rPr lang="en-US" b="0" i="0" baseline="0"/>
            <a:t>: High-speed internet (IEEE 802.11)</a:t>
          </a:r>
          <a:endParaRPr lang="en-US"/>
        </a:p>
      </dgm:t>
    </dgm:pt>
    <dgm:pt modelId="{2C680DA7-2801-4339-9936-9E87A84EDF4E}" type="parTrans" cxnId="{914224BF-C645-4539-A417-DA3D2BA75081}">
      <dgm:prSet/>
      <dgm:spPr/>
      <dgm:t>
        <a:bodyPr/>
        <a:lstStyle/>
        <a:p>
          <a:endParaRPr lang="en-US"/>
        </a:p>
      </dgm:t>
    </dgm:pt>
    <dgm:pt modelId="{6D2B15A4-A451-48AB-BA03-CBB494E33385}" type="sibTrans" cxnId="{914224BF-C645-4539-A417-DA3D2BA75081}">
      <dgm:prSet/>
      <dgm:spPr/>
      <dgm:t>
        <a:bodyPr/>
        <a:lstStyle/>
        <a:p>
          <a:endParaRPr lang="en-US"/>
        </a:p>
      </dgm:t>
    </dgm:pt>
    <dgm:pt modelId="{4E9D70C3-2CA6-4846-8EE6-8C4C0F3A6540}">
      <dgm:prSet/>
      <dgm:spPr/>
      <dgm:t>
        <a:bodyPr/>
        <a:lstStyle/>
        <a:p>
          <a:r>
            <a:rPr lang="en-US" b="1" i="0" baseline="0"/>
            <a:t>Bluetooth</a:t>
          </a:r>
          <a:r>
            <a:rPr lang="en-US" b="0" i="0" baseline="0"/>
            <a:t>: Short-range personal devices (IEEE 802.15.1)</a:t>
          </a:r>
          <a:endParaRPr lang="en-US"/>
        </a:p>
      </dgm:t>
    </dgm:pt>
    <dgm:pt modelId="{3D4DB336-ABDA-464E-B07C-FA8499E3C8A8}" type="parTrans" cxnId="{5A76D5DB-A900-4D20-AD87-0E9317E21C1B}">
      <dgm:prSet/>
      <dgm:spPr/>
      <dgm:t>
        <a:bodyPr/>
        <a:lstStyle/>
        <a:p>
          <a:endParaRPr lang="en-US"/>
        </a:p>
      </dgm:t>
    </dgm:pt>
    <dgm:pt modelId="{6A2D6A7E-37D4-475F-A417-533F3B64D917}" type="sibTrans" cxnId="{5A76D5DB-A900-4D20-AD87-0E9317E21C1B}">
      <dgm:prSet/>
      <dgm:spPr/>
      <dgm:t>
        <a:bodyPr/>
        <a:lstStyle/>
        <a:p>
          <a:endParaRPr lang="en-US"/>
        </a:p>
      </dgm:t>
    </dgm:pt>
    <dgm:pt modelId="{72506736-8FCC-4FA8-8A0C-B418E1A51BFF}">
      <dgm:prSet/>
      <dgm:spPr/>
      <dgm:t>
        <a:bodyPr/>
        <a:lstStyle/>
        <a:p>
          <a:r>
            <a:rPr lang="en-US" b="1" i="0" baseline="0"/>
            <a:t>Zigbee</a:t>
          </a:r>
          <a:r>
            <a:rPr lang="en-US" b="0" i="0" baseline="0"/>
            <a:t>: IoT and sensors (IEEE 802.15.4)</a:t>
          </a:r>
          <a:endParaRPr lang="en-US"/>
        </a:p>
      </dgm:t>
    </dgm:pt>
    <dgm:pt modelId="{31E04356-E644-4593-8701-45F7B03E371D}" type="parTrans" cxnId="{7CB36A56-7DD9-4A80-8FAC-3652894A23E9}">
      <dgm:prSet/>
      <dgm:spPr/>
      <dgm:t>
        <a:bodyPr/>
        <a:lstStyle/>
        <a:p>
          <a:endParaRPr lang="en-US"/>
        </a:p>
      </dgm:t>
    </dgm:pt>
    <dgm:pt modelId="{42D74D9E-541F-4E1C-8D2B-BA2D690C3C5B}" type="sibTrans" cxnId="{7CB36A56-7DD9-4A80-8FAC-3652894A23E9}">
      <dgm:prSet/>
      <dgm:spPr/>
      <dgm:t>
        <a:bodyPr/>
        <a:lstStyle/>
        <a:p>
          <a:endParaRPr lang="en-US"/>
        </a:p>
      </dgm:t>
    </dgm:pt>
    <dgm:pt modelId="{9DA665BA-548B-4581-B2CA-F3B5B6702B8E}">
      <dgm:prSet/>
      <dgm:spPr/>
      <dgm:t>
        <a:bodyPr/>
        <a:lstStyle/>
        <a:p>
          <a:r>
            <a:rPr lang="en-US" b="1" i="0" baseline="0"/>
            <a:t>NFC</a:t>
          </a:r>
          <a:r>
            <a:rPr lang="en-US" b="0" i="0" baseline="0"/>
            <a:t>: Secure short-range communication </a:t>
          </a:r>
          <a:endParaRPr lang="en-US"/>
        </a:p>
      </dgm:t>
    </dgm:pt>
    <dgm:pt modelId="{1796AAFA-2E1F-4F83-87DD-037261F398EF}" type="parTrans" cxnId="{CC07CE95-DAB9-4948-8732-E98A42D25784}">
      <dgm:prSet/>
      <dgm:spPr/>
      <dgm:t>
        <a:bodyPr/>
        <a:lstStyle/>
        <a:p>
          <a:endParaRPr lang="en-US"/>
        </a:p>
      </dgm:t>
    </dgm:pt>
    <dgm:pt modelId="{3CE721C2-D2A3-42FF-B6F3-1AD1063EC74D}" type="sibTrans" cxnId="{CC07CE95-DAB9-4948-8732-E98A42D25784}">
      <dgm:prSet/>
      <dgm:spPr/>
      <dgm:t>
        <a:bodyPr/>
        <a:lstStyle/>
        <a:p>
          <a:endParaRPr lang="en-US"/>
        </a:p>
      </dgm:t>
    </dgm:pt>
    <dgm:pt modelId="{5F7034A2-60C3-4B75-837F-B01E0A003FC4}" type="pres">
      <dgm:prSet presAssocID="{75905BC8-8E21-48FB-BC01-AC1B74EF40F8}" presName="vert0" presStyleCnt="0">
        <dgm:presLayoutVars>
          <dgm:dir/>
          <dgm:animOne val="branch"/>
          <dgm:animLvl val="lvl"/>
        </dgm:presLayoutVars>
      </dgm:prSet>
      <dgm:spPr/>
    </dgm:pt>
    <dgm:pt modelId="{BE923CCF-3FE2-4C46-9D80-D3C1E8BE86F5}" type="pres">
      <dgm:prSet presAssocID="{F985EE6F-39D8-4266-972C-93A0FA2CDCB3}" presName="thickLine" presStyleLbl="alignNode1" presStyleIdx="0" presStyleCnt="4"/>
      <dgm:spPr/>
    </dgm:pt>
    <dgm:pt modelId="{60250C24-66AD-4E20-98EA-D8EFA9604A42}" type="pres">
      <dgm:prSet presAssocID="{F985EE6F-39D8-4266-972C-93A0FA2CDCB3}" presName="horz1" presStyleCnt="0"/>
      <dgm:spPr/>
    </dgm:pt>
    <dgm:pt modelId="{716CD40D-3C7A-4DBE-B51C-39B1273ABB6C}" type="pres">
      <dgm:prSet presAssocID="{F985EE6F-39D8-4266-972C-93A0FA2CDCB3}" presName="tx1" presStyleLbl="revTx" presStyleIdx="0" presStyleCnt="4"/>
      <dgm:spPr/>
    </dgm:pt>
    <dgm:pt modelId="{D4E99051-DB63-4FE5-AF98-4F9A6EEC3AAE}" type="pres">
      <dgm:prSet presAssocID="{F985EE6F-39D8-4266-972C-93A0FA2CDCB3}" presName="vert1" presStyleCnt="0"/>
      <dgm:spPr/>
    </dgm:pt>
    <dgm:pt modelId="{D77CC088-3058-4BAC-9E40-F6C0F4493CAC}" type="pres">
      <dgm:prSet presAssocID="{4E9D70C3-2CA6-4846-8EE6-8C4C0F3A6540}" presName="thickLine" presStyleLbl="alignNode1" presStyleIdx="1" presStyleCnt="4"/>
      <dgm:spPr/>
    </dgm:pt>
    <dgm:pt modelId="{AA77C0DE-34A5-41D1-BFBA-4BD12763A8E0}" type="pres">
      <dgm:prSet presAssocID="{4E9D70C3-2CA6-4846-8EE6-8C4C0F3A6540}" presName="horz1" presStyleCnt="0"/>
      <dgm:spPr/>
    </dgm:pt>
    <dgm:pt modelId="{FB7CCCEA-5122-494C-B5A3-D9E7CCFC4AA6}" type="pres">
      <dgm:prSet presAssocID="{4E9D70C3-2CA6-4846-8EE6-8C4C0F3A6540}" presName="tx1" presStyleLbl="revTx" presStyleIdx="1" presStyleCnt="4"/>
      <dgm:spPr/>
    </dgm:pt>
    <dgm:pt modelId="{B9001D45-62A9-48E4-BC08-A61376264471}" type="pres">
      <dgm:prSet presAssocID="{4E9D70C3-2CA6-4846-8EE6-8C4C0F3A6540}" presName="vert1" presStyleCnt="0"/>
      <dgm:spPr/>
    </dgm:pt>
    <dgm:pt modelId="{14DE6FC0-73F7-4994-B484-5B4582F0FE59}" type="pres">
      <dgm:prSet presAssocID="{72506736-8FCC-4FA8-8A0C-B418E1A51BFF}" presName="thickLine" presStyleLbl="alignNode1" presStyleIdx="2" presStyleCnt="4"/>
      <dgm:spPr/>
    </dgm:pt>
    <dgm:pt modelId="{D8469A44-F506-4C31-97F7-7481C80EDC04}" type="pres">
      <dgm:prSet presAssocID="{72506736-8FCC-4FA8-8A0C-B418E1A51BFF}" presName="horz1" presStyleCnt="0"/>
      <dgm:spPr/>
    </dgm:pt>
    <dgm:pt modelId="{F0B4C83E-FEAA-4148-ACBE-60C46ADBB879}" type="pres">
      <dgm:prSet presAssocID="{72506736-8FCC-4FA8-8A0C-B418E1A51BFF}" presName="tx1" presStyleLbl="revTx" presStyleIdx="2" presStyleCnt="4"/>
      <dgm:spPr/>
    </dgm:pt>
    <dgm:pt modelId="{216E4664-F217-499D-97B4-B2B789194747}" type="pres">
      <dgm:prSet presAssocID="{72506736-8FCC-4FA8-8A0C-B418E1A51BFF}" presName="vert1" presStyleCnt="0"/>
      <dgm:spPr/>
    </dgm:pt>
    <dgm:pt modelId="{1084E5DC-2910-4D8E-BCF0-CF60DF47A0DD}" type="pres">
      <dgm:prSet presAssocID="{9DA665BA-548B-4581-B2CA-F3B5B6702B8E}" presName="thickLine" presStyleLbl="alignNode1" presStyleIdx="3" presStyleCnt="4"/>
      <dgm:spPr/>
    </dgm:pt>
    <dgm:pt modelId="{33B0CD2A-A678-4E41-96AC-F0C56C125525}" type="pres">
      <dgm:prSet presAssocID="{9DA665BA-548B-4581-B2CA-F3B5B6702B8E}" presName="horz1" presStyleCnt="0"/>
      <dgm:spPr/>
    </dgm:pt>
    <dgm:pt modelId="{3AEBBFDB-9036-49B3-83D1-FE7C0E4B3309}" type="pres">
      <dgm:prSet presAssocID="{9DA665BA-548B-4581-B2CA-F3B5B6702B8E}" presName="tx1" presStyleLbl="revTx" presStyleIdx="3" presStyleCnt="4"/>
      <dgm:spPr/>
    </dgm:pt>
    <dgm:pt modelId="{DD74D225-E1AD-4B2C-ACC7-C8682A84F3F6}" type="pres">
      <dgm:prSet presAssocID="{9DA665BA-548B-4581-B2CA-F3B5B6702B8E}" presName="vert1" presStyleCnt="0"/>
      <dgm:spPr/>
    </dgm:pt>
  </dgm:ptLst>
  <dgm:cxnLst>
    <dgm:cxn modelId="{7493A636-107B-4672-8E82-18DB7AC02EB9}" type="presOf" srcId="{4E9D70C3-2CA6-4846-8EE6-8C4C0F3A6540}" destId="{FB7CCCEA-5122-494C-B5A3-D9E7CCFC4AA6}" srcOrd="0" destOrd="0" presId="urn:microsoft.com/office/officeart/2008/layout/LinedList"/>
    <dgm:cxn modelId="{05797242-56B3-485D-A65D-F496ED8A952E}" type="presOf" srcId="{72506736-8FCC-4FA8-8A0C-B418E1A51BFF}" destId="{F0B4C83E-FEAA-4148-ACBE-60C46ADBB879}" srcOrd="0" destOrd="0" presId="urn:microsoft.com/office/officeart/2008/layout/LinedList"/>
    <dgm:cxn modelId="{E8361954-70AD-407F-9AC3-6D04E42AA82D}" type="presOf" srcId="{F985EE6F-39D8-4266-972C-93A0FA2CDCB3}" destId="{716CD40D-3C7A-4DBE-B51C-39B1273ABB6C}" srcOrd="0" destOrd="0" presId="urn:microsoft.com/office/officeart/2008/layout/LinedList"/>
    <dgm:cxn modelId="{7CB36A56-7DD9-4A80-8FAC-3652894A23E9}" srcId="{75905BC8-8E21-48FB-BC01-AC1B74EF40F8}" destId="{72506736-8FCC-4FA8-8A0C-B418E1A51BFF}" srcOrd="2" destOrd="0" parTransId="{31E04356-E644-4593-8701-45F7B03E371D}" sibTransId="{42D74D9E-541F-4E1C-8D2B-BA2D690C3C5B}"/>
    <dgm:cxn modelId="{CC07CE95-DAB9-4948-8732-E98A42D25784}" srcId="{75905BC8-8E21-48FB-BC01-AC1B74EF40F8}" destId="{9DA665BA-548B-4581-B2CA-F3B5B6702B8E}" srcOrd="3" destOrd="0" parTransId="{1796AAFA-2E1F-4F83-87DD-037261F398EF}" sibTransId="{3CE721C2-D2A3-42FF-B6F3-1AD1063EC74D}"/>
    <dgm:cxn modelId="{914224BF-C645-4539-A417-DA3D2BA75081}" srcId="{75905BC8-8E21-48FB-BC01-AC1B74EF40F8}" destId="{F985EE6F-39D8-4266-972C-93A0FA2CDCB3}" srcOrd="0" destOrd="0" parTransId="{2C680DA7-2801-4339-9936-9E87A84EDF4E}" sibTransId="{6D2B15A4-A451-48AB-BA03-CBB494E33385}"/>
    <dgm:cxn modelId="{5A76D5DB-A900-4D20-AD87-0E9317E21C1B}" srcId="{75905BC8-8E21-48FB-BC01-AC1B74EF40F8}" destId="{4E9D70C3-2CA6-4846-8EE6-8C4C0F3A6540}" srcOrd="1" destOrd="0" parTransId="{3D4DB336-ABDA-464E-B07C-FA8499E3C8A8}" sibTransId="{6A2D6A7E-37D4-475F-A417-533F3B64D917}"/>
    <dgm:cxn modelId="{A2316EE0-2875-4EAF-9AB3-C52D4EEBDF34}" type="presOf" srcId="{75905BC8-8E21-48FB-BC01-AC1B74EF40F8}" destId="{5F7034A2-60C3-4B75-837F-B01E0A003FC4}" srcOrd="0" destOrd="0" presId="urn:microsoft.com/office/officeart/2008/layout/LinedList"/>
    <dgm:cxn modelId="{0D6500E4-18AC-4D84-9E61-E244B343E77B}" type="presOf" srcId="{9DA665BA-548B-4581-B2CA-F3B5B6702B8E}" destId="{3AEBBFDB-9036-49B3-83D1-FE7C0E4B3309}" srcOrd="0" destOrd="0" presId="urn:microsoft.com/office/officeart/2008/layout/LinedList"/>
    <dgm:cxn modelId="{2261772D-74EA-4B73-B772-8BED186CF69A}" type="presParOf" srcId="{5F7034A2-60C3-4B75-837F-B01E0A003FC4}" destId="{BE923CCF-3FE2-4C46-9D80-D3C1E8BE86F5}" srcOrd="0" destOrd="0" presId="urn:microsoft.com/office/officeart/2008/layout/LinedList"/>
    <dgm:cxn modelId="{F36BE063-82FD-4246-82E3-7012A84DC4B0}" type="presParOf" srcId="{5F7034A2-60C3-4B75-837F-B01E0A003FC4}" destId="{60250C24-66AD-4E20-98EA-D8EFA9604A42}" srcOrd="1" destOrd="0" presId="urn:microsoft.com/office/officeart/2008/layout/LinedList"/>
    <dgm:cxn modelId="{5A8868B7-4E16-45B2-9B79-B87432160249}" type="presParOf" srcId="{60250C24-66AD-4E20-98EA-D8EFA9604A42}" destId="{716CD40D-3C7A-4DBE-B51C-39B1273ABB6C}" srcOrd="0" destOrd="0" presId="urn:microsoft.com/office/officeart/2008/layout/LinedList"/>
    <dgm:cxn modelId="{E87D6007-A8B3-4FA2-897F-E28F6F6CABD3}" type="presParOf" srcId="{60250C24-66AD-4E20-98EA-D8EFA9604A42}" destId="{D4E99051-DB63-4FE5-AF98-4F9A6EEC3AAE}" srcOrd="1" destOrd="0" presId="urn:microsoft.com/office/officeart/2008/layout/LinedList"/>
    <dgm:cxn modelId="{38379A7B-1D00-4CF3-AD2C-6E393058FE68}" type="presParOf" srcId="{5F7034A2-60C3-4B75-837F-B01E0A003FC4}" destId="{D77CC088-3058-4BAC-9E40-F6C0F4493CAC}" srcOrd="2" destOrd="0" presId="urn:microsoft.com/office/officeart/2008/layout/LinedList"/>
    <dgm:cxn modelId="{EEDAD7F8-B758-4159-94B4-9F53F67D2C13}" type="presParOf" srcId="{5F7034A2-60C3-4B75-837F-B01E0A003FC4}" destId="{AA77C0DE-34A5-41D1-BFBA-4BD12763A8E0}" srcOrd="3" destOrd="0" presId="urn:microsoft.com/office/officeart/2008/layout/LinedList"/>
    <dgm:cxn modelId="{6F08CD03-8731-4670-81DD-CD8502097039}" type="presParOf" srcId="{AA77C0DE-34A5-41D1-BFBA-4BD12763A8E0}" destId="{FB7CCCEA-5122-494C-B5A3-D9E7CCFC4AA6}" srcOrd="0" destOrd="0" presId="urn:microsoft.com/office/officeart/2008/layout/LinedList"/>
    <dgm:cxn modelId="{E1CDB6FD-18D1-476C-932C-B45AA9A38078}" type="presParOf" srcId="{AA77C0DE-34A5-41D1-BFBA-4BD12763A8E0}" destId="{B9001D45-62A9-48E4-BC08-A61376264471}" srcOrd="1" destOrd="0" presId="urn:microsoft.com/office/officeart/2008/layout/LinedList"/>
    <dgm:cxn modelId="{DAD14698-5F4D-47FB-A4C4-FCCBB69C3C2B}" type="presParOf" srcId="{5F7034A2-60C3-4B75-837F-B01E0A003FC4}" destId="{14DE6FC0-73F7-4994-B484-5B4582F0FE59}" srcOrd="4" destOrd="0" presId="urn:microsoft.com/office/officeart/2008/layout/LinedList"/>
    <dgm:cxn modelId="{71D14092-2570-4191-BB47-FB21ADAB1035}" type="presParOf" srcId="{5F7034A2-60C3-4B75-837F-B01E0A003FC4}" destId="{D8469A44-F506-4C31-97F7-7481C80EDC04}" srcOrd="5" destOrd="0" presId="urn:microsoft.com/office/officeart/2008/layout/LinedList"/>
    <dgm:cxn modelId="{7A70D5F8-060F-4CCC-9FC8-413B77BD5758}" type="presParOf" srcId="{D8469A44-F506-4C31-97F7-7481C80EDC04}" destId="{F0B4C83E-FEAA-4148-ACBE-60C46ADBB879}" srcOrd="0" destOrd="0" presId="urn:microsoft.com/office/officeart/2008/layout/LinedList"/>
    <dgm:cxn modelId="{8C381D30-6AB4-405E-9F7D-73BBB7097897}" type="presParOf" srcId="{D8469A44-F506-4C31-97F7-7481C80EDC04}" destId="{216E4664-F217-499D-97B4-B2B789194747}" srcOrd="1" destOrd="0" presId="urn:microsoft.com/office/officeart/2008/layout/LinedList"/>
    <dgm:cxn modelId="{1EBEBC9D-EA89-439B-85F4-01A018189509}" type="presParOf" srcId="{5F7034A2-60C3-4B75-837F-B01E0A003FC4}" destId="{1084E5DC-2910-4D8E-BCF0-CF60DF47A0DD}" srcOrd="6" destOrd="0" presId="urn:microsoft.com/office/officeart/2008/layout/LinedList"/>
    <dgm:cxn modelId="{A09C0D02-F44A-4105-950A-98651190B8FF}" type="presParOf" srcId="{5F7034A2-60C3-4B75-837F-B01E0A003FC4}" destId="{33B0CD2A-A678-4E41-96AC-F0C56C125525}" srcOrd="7" destOrd="0" presId="urn:microsoft.com/office/officeart/2008/layout/LinedList"/>
    <dgm:cxn modelId="{C44E039B-5747-4CFA-9C77-81D17A8CDC84}" type="presParOf" srcId="{33B0CD2A-A678-4E41-96AC-F0C56C125525}" destId="{3AEBBFDB-9036-49B3-83D1-FE7C0E4B3309}" srcOrd="0" destOrd="0" presId="urn:microsoft.com/office/officeart/2008/layout/LinedList"/>
    <dgm:cxn modelId="{D95C8284-0C54-4481-85A7-A6B60BF6A1F9}" type="presParOf" srcId="{33B0CD2A-A678-4E41-96AC-F0C56C125525}" destId="{DD74D225-E1AD-4B2C-ACC7-C8682A84F3F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418F20-266F-47A4-B562-6185FECAF403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5C7BB46-FD1C-419F-8C61-6F3C0E62B3DE}">
      <dgm:prSet/>
      <dgm:spPr/>
      <dgm:t>
        <a:bodyPr/>
        <a:lstStyle/>
        <a:p>
          <a:r>
            <a:rPr lang="en-IN" b="1"/>
            <a:t>Key Takeaways</a:t>
          </a:r>
          <a:r>
            <a:rPr lang="en-IN"/>
            <a:t>:</a:t>
          </a:r>
          <a:endParaRPr lang="en-US"/>
        </a:p>
      </dgm:t>
    </dgm:pt>
    <dgm:pt modelId="{2B8A91B0-E1A6-4F82-B5AD-109EE1EFA9FF}" type="parTrans" cxnId="{A2AFF99D-F2EF-4FD4-BF9B-5BCC92DCCEB4}">
      <dgm:prSet/>
      <dgm:spPr/>
      <dgm:t>
        <a:bodyPr/>
        <a:lstStyle/>
        <a:p>
          <a:endParaRPr lang="en-US"/>
        </a:p>
      </dgm:t>
    </dgm:pt>
    <dgm:pt modelId="{ECA89D68-95B6-4AD4-BB02-6DB4551317BF}" type="sibTrans" cxnId="{A2AFF99D-F2EF-4FD4-BF9B-5BCC92DCCEB4}">
      <dgm:prSet/>
      <dgm:spPr/>
      <dgm:t>
        <a:bodyPr/>
        <a:lstStyle/>
        <a:p>
          <a:endParaRPr lang="en-US"/>
        </a:p>
      </dgm:t>
    </dgm:pt>
    <dgm:pt modelId="{8D6E7976-D8EB-4FB2-9020-4B77C3B8D67A}">
      <dgm:prSet/>
      <dgm:spPr/>
      <dgm:t>
        <a:bodyPr/>
        <a:lstStyle/>
        <a:p>
          <a:r>
            <a:rPr lang="en-IN"/>
            <a:t>Wireless networks are versatile with various technologies for different use cases</a:t>
          </a:r>
          <a:endParaRPr lang="en-US"/>
        </a:p>
      </dgm:t>
    </dgm:pt>
    <dgm:pt modelId="{5DC0C5A3-964B-4C32-8252-23495EFBE770}" type="parTrans" cxnId="{FFFB8BD6-8B85-4D90-9959-F45DA73B591A}">
      <dgm:prSet/>
      <dgm:spPr/>
      <dgm:t>
        <a:bodyPr/>
        <a:lstStyle/>
        <a:p>
          <a:endParaRPr lang="en-US"/>
        </a:p>
      </dgm:t>
    </dgm:pt>
    <dgm:pt modelId="{42DDEEF5-892E-44EF-8DCE-23E365A30FFC}" type="sibTrans" cxnId="{FFFB8BD6-8B85-4D90-9959-F45DA73B591A}">
      <dgm:prSet/>
      <dgm:spPr/>
      <dgm:t>
        <a:bodyPr/>
        <a:lstStyle/>
        <a:p>
          <a:endParaRPr lang="en-US"/>
        </a:p>
      </dgm:t>
    </dgm:pt>
    <dgm:pt modelId="{48E957C9-CC07-4072-AAD0-774902E77C64}">
      <dgm:prSet/>
      <dgm:spPr/>
      <dgm:t>
        <a:bodyPr/>
        <a:lstStyle/>
        <a:p>
          <a:r>
            <a:rPr lang="en-IN"/>
            <a:t>Understanding RF spectrum and managing interference is crucial for optimizing performance</a:t>
          </a:r>
          <a:endParaRPr lang="en-US"/>
        </a:p>
      </dgm:t>
    </dgm:pt>
    <dgm:pt modelId="{C7D1CEAF-4390-4A54-88ED-063776C5751F}" type="parTrans" cxnId="{CD984282-E618-403D-A468-D385A26E5BC7}">
      <dgm:prSet/>
      <dgm:spPr/>
      <dgm:t>
        <a:bodyPr/>
        <a:lstStyle/>
        <a:p>
          <a:endParaRPr lang="en-US"/>
        </a:p>
      </dgm:t>
    </dgm:pt>
    <dgm:pt modelId="{591FD23D-B77B-4AA1-8A07-58EF8E7346AC}" type="sibTrans" cxnId="{CD984282-E618-403D-A468-D385A26E5BC7}">
      <dgm:prSet/>
      <dgm:spPr/>
      <dgm:t>
        <a:bodyPr/>
        <a:lstStyle/>
        <a:p>
          <a:endParaRPr lang="en-US"/>
        </a:p>
      </dgm:t>
    </dgm:pt>
    <dgm:pt modelId="{EA129CCA-9560-447A-91FF-A5DC1AA94389}">
      <dgm:prSet/>
      <dgm:spPr/>
      <dgm:t>
        <a:bodyPr/>
        <a:lstStyle/>
        <a:p>
          <a:r>
            <a:rPr lang="en-IN"/>
            <a:t>Different wireless standards (Wi-Fi, Bluetooth, Zigbee, NFC) are designed for specific applications</a:t>
          </a:r>
          <a:endParaRPr lang="en-US"/>
        </a:p>
      </dgm:t>
    </dgm:pt>
    <dgm:pt modelId="{AEF5EA68-4912-4AD0-AC77-36C149186BB6}" type="parTrans" cxnId="{5A849720-FE8D-4020-AA01-0763F9CCF718}">
      <dgm:prSet/>
      <dgm:spPr/>
      <dgm:t>
        <a:bodyPr/>
        <a:lstStyle/>
        <a:p>
          <a:endParaRPr lang="en-US"/>
        </a:p>
      </dgm:t>
    </dgm:pt>
    <dgm:pt modelId="{16A4CA43-F6CB-431E-925A-CA2F3F609076}" type="sibTrans" cxnId="{5A849720-FE8D-4020-AA01-0763F9CCF718}">
      <dgm:prSet/>
      <dgm:spPr/>
      <dgm:t>
        <a:bodyPr/>
        <a:lstStyle/>
        <a:p>
          <a:endParaRPr lang="en-US"/>
        </a:p>
      </dgm:t>
    </dgm:pt>
    <dgm:pt modelId="{936E545D-629A-48A8-8A19-7148952A97CB}" type="pres">
      <dgm:prSet presAssocID="{C0418F20-266F-47A4-B562-6185FECAF403}" presName="Name0" presStyleCnt="0">
        <dgm:presLayoutVars>
          <dgm:dir/>
          <dgm:animLvl val="lvl"/>
          <dgm:resizeHandles val="exact"/>
        </dgm:presLayoutVars>
      </dgm:prSet>
      <dgm:spPr/>
    </dgm:pt>
    <dgm:pt modelId="{F2644DB7-2B33-4519-ABA0-B0D200D9B5AD}" type="pres">
      <dgm:prSet presAssocID="{EA129CCA-9560-447A-91FF-A5DC1AA94389}" presName="boxAndChildren" presStyleCnt="0"/>
      <dgm:spPr/>
    </dgm:pt>
    <dgm:pt modelId="{FE684F7F-1E03-4B3E-8A5B-DBBB76BE20BE}" type="pres">
      <dgm:prSet presAssocID="{EA129CCA-9560-447A-91FF-A5DC1AA94389}" presName="parentTextBox" presStyleLbl="node1" presStyleIdx="0" presStyleCnt="4"/>
      <dgm:spPr/>
    </dgm:pt>
    <dgm:pt modelId="{C0E24A7D-86D1-49AC-919A-D933027DB2EE}" type="pres">
      <dgm:prSet presAssocID="{591FD23D-B77B-4AA1-8A07-58EF8E7346AC}" presName="sp" presStyleCnt="0"/>
      <dgm:spPr/>
    </dgm:pt>
    <dgm:pt modelId="{ADD30C8D-01E4-4F8C-8ADD-97428FDE5608}" type="pres">
      <dgm:prSet presAssocID="{48E957C9-CC07-4072-AAD0-774902E77C64}" presName="arrowAndChildren" presStyleCnt="0"/>
      <dgm:spPr/>
    </dgm:pt>
    <dgm:pt modelId="{D6EE5A10-2E57-44C0-AE3A-4C3A8FBD9158}" type="pres">
      <dgm:prSet presAssocID="{48E957C9-CC07-4072-AAD0-774902E77C64}" presName="parentTextArrow" presStyleLbl="node1" presStyleIdx="1" presStyleCnt="4"/>
      <dgm:spPr/>
    </dgm:pt>
    <dgm:pt modelId="{6B251DDF-0473-4B4C-AD4A-EDB72002B6D8}" type="pres">
      <dgm:prSet presAssocID="{42DDEEF5-892E-44EF-8DCE-23E365A30FFC}" presName="sp" presStyleCnt="0"/>
      <dgm:spPr/>
    </dgm:pt>
    <dgm:pt modelId="{B45D64FE-3243-4904-9BDD-06C9B3B95706}" type="pres">
      <dgm:prSet presAssocID="{8D6E7976-D8EB-4FB2-9020-4B77C3B8D67A}" presName="arrowAndChildren" presStyleCnt="0"/>
      <dgm:spPr/>
    </dgm:pt>
    <dgm:pt modelId="{5A35AB47-5E12-4D43-8206-772BD3322212}" type="pres">
      <dgm:prSet presAssocID="{8D6E7976-D8EB-4FB2-9020-4B77C3B8D67A}" presName="parentTextArrow" presStyleLbl="node1" presStyleIdx="2" presStyleCnt="4"/>
      <dgm:spPr/>
    </dgm:pt>
    <dgm:pt modelId="{CBCE4CF6-40F6-407F-A89D-1DFA6465F2C1}" type="pres">
      <dgm:prSet presAssocID="{ECA89D68-95B6-4AD4-BB02-6DB4551317BF}" presName="sp" presStyleCnt="0"/>
      <dgm:spPr/>
    </dgm:pt>
    <dgm:pt modelId="{68C6D8DA-37BF-49A1-9B7A-86A4AF73B645}" type="pres">
      <dgm:prSet presAssocID="{35C7BB46-FD1C-419F-8C61-6F3C0E62B3DE}" presName="arrowAndChildren" presStyleCnt="0"/>
      <dgm:spPr/>
    </dgm:pt>
    <dgm:pt modelId="{30313FFC-1548-42F7-9685-1A3283784ED2}" type="pres">
      <dgm:prSet presAssocID="{35C7BB46-FD1C-419F-8C61-6F3C0E62B3DE}" presName="parentTextArrow" presStyleLbl="node1" presStyleIdx="3" presStyleCnt="4"/>
      <dgm:spPr/>
    </dgm:pt>
  </dgm:ptLst>
  <dgm:cxnLst>
    <dgm:cxn modelId="{1AEBEC1D-DF2A-411E-875A-1395FF92AF5A}" type="presOf" srcId="{8D6E7976-D8EB-4FB2-9020-4B77C3B8D67A}" destId="{5A35AB47-5E12-4D43-8206-772BD3322212}" srcOrd="0" destOrd="0" presId="urn:microsoft.com/office/officeart/2005/8/layout/process4"/>
    <dgm:cxn modelId="{5A849720-FE8D-4020-AA01-0763F9CCF718}" srcId="{C0418F20-266F-47A4-B562-6185FECAF403}" destId="{EA129CCA-9560-447A-91FF-A5DC1AA94389}" srcOrd="3" destOrd="0" parTransId="{AEF5EA68-4912-4AD0-AC77-36C149186BB6}" sibTransId="{16A4CA43-F6CB-431E-925A-CA2F3F609076}"/>
    <dgm:cxn modelId="{83E8F266-BD4C-4CA3-9D66-BF287582ACDA}" type="presOf" srcId="{C0418F20-266F-47A4-B562-6185FECAF403}" destId="{936E545D-629A-48A8-8A19-7148952A97CB}" srcOrd="0" destOrd="0" presId="urn:microsoft.com/office/officeart/2005/8/layout/process4"/>
    <dgm:cxn modelId="{28437E68-E5C5-4431-9DEF-969DDB2A46DB}" type="presOf" srcId="{35C7BB46-FD1C-419F-8C61-6F3C0E62B3DE}" destId="{30313FFC-1548-42F7-9685-1A3283784ED2}" srcOrd="0" destOrd="0" presId="urn:microsoft.com/office/officeart/2005/8/layout/process4"/>
    <dgm:cxn modelId="{CD984282-E618-403D-A468-D385A26E5BC7}" srcId="{C0418F20-266F-47A4-B562-6185FECAF403}" destId="{48E957C9-CC07-4072-AAD0-774902E77C64}" srcOrd="2" destOrd="0" parTransId="{C7D1CEAF-4390-4A54-88ED-063776C5751F}" sibTransId="{591FD23D-B77B-4AA1-8A07-58EF8E7346AC}"/>
    <dgm:cxn modelId="{8C0C299D-F3C2-4098-8FD1-A24E44E95D43}" type="presOf" srcId="{48E957C9-CC07-4072-AAD0-774902E77C64}" destId="{D6EE5A10-2E57-44C0-AE3A-4C3A8FBD9158}" srcOrd="0" destOrd="0" presId="urn:microsoft.com/office/officeart/2005/8/layout/process4"/>
    <dgm:cxn modelId="{A2AFF99D-F2EF-4FD4-BF9B-5BCC92DCCEB4}" srcId="{C0418F20-266F-47A4-B562-6185FECAF403}" destId="{35C7BB46-FD1C-419F-8C61-6F3C0E62B3DE}" srcOrd="0" destOrd="0" parTransId="{2B8A91B0-E1A6-4F82-B5AD-109EE1EFA9FF}" sibTransId="{ECA89D68-95B6-4AD4-BB02-6DB4551317BF}"/>
    <dgm:cxn modelId="{235B56BC-91BC-4F9B-8C69-9BAB3C317D48}" type="presOf" srcId="{EA129CCA-9560-447A-91FF-A5DC1AA94389}" destId="{FE684F7F-1E03-4B3E-8A5B-DBBB76BE20BE}" srcOrd="0" destOrd="0" presId="urn:microsoft.com/office/officeart/2005/8/layout/process4"/>
    <dgm:cxn modelId="{FFFB8BD6-8B85-4D90-9959-F45DA73B591A}" srcId="{C0418F20-266F-47A4-B562-6185FECAF403}" destId="{8D6E7976-D8EB-4FB2-9020-4B77C3B8D67A}" srcOrd="1" destOrd="0" parTransId="{5DC0C5A3-964B-4C32-8252-23495EFBE770}" sibTransId="{42DDEEF5-892E-44EF-8DCE-23E365A30FFC}"/>
    <dgm:cxn modelId="{0EC9363F-A3FC-4246-B078-24A4EF1F1309}" type="presParOf" srcId="{936E545D-629A-48A8-8A19-7148952A97CB}" destId="{F2644DB7-2B33-4519-ABA0-B0D200D9B5AD}" srcOrd="0" destOrd="0" presId="urn:microsoft.com/office/officeart/2005/8/layout/process4"/>
    <dgm:cxn modelId="{9C193DC9-F941-47F1-BD31-9A207EDA3CEE}" type="presParOf" srcId="{F2644DB7-2B33-4519-ABA0-B0D200D9B5AD}" destId="{FE684F7F-1E03-4B3E-8A5B-DBBB76BE20BE}" srcOrd="0" destOrd="0" presId="urn:microsoft.com/office/officeart/2005/8/layout/process4"/>
    <dgm:cxn modelId="{D97196FE-F3D9-4FF6-9486-EA8E09EE54D8}" type="presParOf" srcId="{936E545D-629A-48A8-8A19-7148952A97CB}" destId="{C0E24A7D-86D1-49AC-919A-D933027DB2EE}" srcOrd="1" destOrd="0" presId="urn:microsoft.com/office/officeart/2005/8/layout/process4"/>
    <dgm:cxn modelId="{587BC889-56B1-4FBB-B6A7-699E72936AED}" type="presParOf" srcId="{936E545D-629A-48A8-8A19-7148952A97CB}" destId="{ADD30C8D-01E4-4F8C-8ADD-97428FDE5608}" srcOrd="2" destOrd="0" presId="urn:microsoft.com/office/officeart/2005/8/layout/process4"/>
    <dgm:cxn modelId="{56AE52F0-D5DF-43C4-B449-C90DB5154B0A}" type="presParOf" srcId="{ADD30C8D-01E4-4F8C-8ADD-97428FDE5608}" destId="{D6EE5A10-2E57-44C0-AE3A-4C3A8FBD9158}" srcOrd="0" destOrd="0" presId="urn:microsoft.com/office/officeart/2005/8/layout/process4"/>
    <dgm:cxn modelId="{B6BC9581-B6C4-494F-815F-901424272711}" type="presParOf" srcId="{936E545D-629A-48A8-8A19-7148952A97CB}" destId="{6B251DDF-0473-4B4C-AD4A-EDB72002B6D8}" srcOrd="3" destOrd="0" presId="urn:microsoft.com/office/officeart/2005/8/layout/process4"/>
    <dgm:cxn modelId="{E4AF48CA-11BC-4E61-9ACD-806082F3DF6C}" type="presParOf" srcId="{936E545D-629A-48A8-8A19-7148952A97CB}" destId="{B45D64FE-3243-4904-9BDD-06C9B3B95706}" srcOrd="4" destOrd="0" presId="urn:microsoft.com/office/officeart/2005/8/layout/process4"/>
    <dgm:cxn modelId="{F8086B2D-EB9C-4C0C-B22A-06D0FB0AD1D5}" type="presParOf" srcId="{B45D64FE-3243-4904-9BDD-06C9B3B95706}" destId="{5A35AB47-5E12-4D43-8206-772BD3322212}" srcOrd="0" destOrd="0" presId="urn:microsoft.com/office/officeart/2005/8/layout/process4"/>
    <dgm:cxn modelId="{0040EACD-9A55-4724-89B5-0C38AFFA8E88}" type="presParOf" srcId="{936E545D-629A-48A8-8A19-7148952A97CB}" destId="{CBCE4CF6-40F6-407F-A89D-1DFA6465F2C1}" srcOrd="5" destOrd="0" presId="urn:microsoft.com/office/officeart/2005/8/layout/process4"/>
    <dgm:cxn modelId="{50FB5EA6-5056-4299-9ACE-F201577B8578}" type="presParOf" srcId="{936E545D-629A-48A8-8A19-7148952A97CB}" destId="{68C6D8DA-37BF-49A1-9B7A-86A4AF73B645}" srcOrd="6" destOrd="0" presId="urn:microsoft.com/office/officeart/2005/8/layout/process4"/>
    <dgm:cxn modelId="{6A341F6D-2900-4B3A-AEC3-0CD47A8DBE4C}" type="presParOf" srcId="{68C6D8DA-37BF-49A1-9B7A-86A4AF73B645}" destId="{30313FFC-1548-42F7-9685-1A3283784ED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4BD1-F3BA-46A1-98DA-4628B5A4052E}">
      <dsp:nvSpPr>
        <dsp:cNvPr id="0" name=""/>
        <dsp:cNvSpPr/>
      </dsp:nvSpPr>
      <dsp:spPr>
        <a:xfrm>
          <a:off x="0" y="72936"/>
          <a:ext cx="7301068" cy="11536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To examine the fundamental concepts of wireless networks, including:</a:t>
          </a:r>
        </a:p>
      </dsp:txBody>
      <dsp:txXfrm>
        <a:off x="56315" y="129251"/>
        <a:ext cx="7188438" cy="1040990"/>
      </dsp:txXfrm>
    </dsp:sp>
    <dsp:sp modelId="{B9F037B9-5935-47D0-A09B-B2CC324C5DA2}">
      <dsp:nvSpPr>
        <dsp:cNvPr id="0" name=""/>
        <dsp:cNvSpPr/>
      </dsp:nvSpPr>
      <dsp:spPr>
        <a:xfrm>
          <a:off x="0" y="1310076"/>
          <a:ext cx="7301068" cy="1153620"/>
        </a:xfrm>
        <a:prstGeom prst="roundRect">
          <a:avLst/>
        </a:prstGeom>
        <a:solidFill>
          <a:schemeClr val="accent2">
            <a:hueOff val="-495354"/>
            <a:satOff val="-206"/>
            <a:lumOff val="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Types of wireless networks</a:t>
          </a:r>
        </a:p>
      </dsp:txBody>
      <dsp:txXfrm>
        <a:off x="56315" y="1366391"/>
        <a:ext cx="7188438" cy="1040990"/>
      </dsp:txXfrm>
    </dsp:sp>
    <dsp:sp modelId="{1D7A7A2F-3FF0-43CA-A960-CBC4B8833053}">
      <dsp:nvSpPr>
        <dsp:cNvPr id="0" name=""/>
        <dsp:cNvSpPr/>
      </dsp:nvSpPr>
      <dsp:spPr>
        <a:xfrm>
          <a:off x="0" y="2547216"/>
          <a:ext cx="7301068" cy="1153620"/>
        </a:xfrm>
        <a:prstGeom prst="roundRect">
          <a:avLst/>
        </a:prstGeom>
        <a:solidFill>
          <a:schemeClr val="accent2">
            <a:hueOff val="-990708"/>
            <a:satOff val="-411"/>
            <a:lumOff val="47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Underlying communication technologies</a:t>
          </a:r>
        </a:p>
      </dsp:txBody>
      <dsp:txXfrm>
        <a:off x="56315" y="2603531"/>
        <a:ext cx="7188438" cy="1040990"/>
      </dsp:txXfrm>
    </dsp:sp>
    <dsp:sp modelId="{B4ED82E5-8E92-4905-B3E3-5765225ADBF8}">
      <dsp:nvSpPr>
        <dsp:cNvPr id="0" name=""/>
        <dsp:cNvSpPr/>
      </dsp:nvSpPr>
      <dsp:spPr>
        <a:xfrm>
          <a:off x="0" y="3784356"/>
          <a:ext cx="7301068" cy="1153620"/>
        </a:xfrm>
        <a:prstGeom prst="roundRect">
          <a:avLst/>
        </a:prstGeom>
        <a:solidFill>
          <a:schemeClr val="accent2">
            <a:hueOff val="-1486062"/>
            <a:satOff val="-617"/>
            <a:lumOff val="70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Signal propagation and interference</a:t>
          </a:r>
        </a:p>
      </dsp:txBody>
      <dsp:txXfrm>
        <a:off x="56315" y="3840671"/>
        <a:ext cx="7188438" cy="10409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3B17E5-B6A9-4FB9-8A6D-60064B1CF169}">
      <dsp:nvSpPr>
        <dsp:cNvPr id="0" name=""/>
        <dsp:cNvSpPr/>
      </dsp:nvSpPr>
      <dsp:spPr>
        <a:xfrm>
          <a:off x="0" y="37318"/>
          <a:ext cx="7301068" cy="116926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NFC (Near Field Communication)</a:t>
          </a:r>
          <a:endParaRPr lang="en-US" sz="3000" kern="1200"/>
        </a:p>
      </dsp:txBody>
      <dsp:txXfrm>
        <a:off x="57079" y="94397"/>
        <a:ext cx="7186910" cy="1055110"/>
      </dsp:txXfrm>
    </dsp:sp>
    <dsp:sp modelId="{08DFA25E-3692-468B-9235-26714BF3A72E}">
      <dsp:nvSpPr>
        <dsp:cNvPr id="0" name=""/>
        <dsp:cNvSpPr/>
      </dsp:nvSpPr>
      <dsp:spPr>
        <a:xfrm>
          <a:off x="0" y="1292987"/>
          <a:ext cx="7301068" cy="1169268"/>
        </a:xfrm>
        <a:prstGeom prst="roundRect">
          <a:avLst/>
        </a:prstGeom>
        <a:solidFill>
          <a:schemeClr val="accent2">
            <a:hueOff val="-495354"/>
            <a:satOff val="-206"/>
            <a:lumOff val="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Short-range (less than 10 cm), secure communication</a:t>
          </a:r>
        </a:p>
      </dsp:txBody>
      <dsp:txXfrm>
        <a:off x="57079" y="1350066"/>
        <a:ext cx="7186910" cy="1055110"/>
      </dsp:txXfrm>
    </dsp:sp>
    <dsp:sp modelId="{8EA0671E-4DE8-4569-8789-2DF3704C5014}">
      <dsp:nvSpPr>
        <dsp:cNvPr id="0" name=""/>
        <dsp:cNvSpPr/>
      </dsp:nvSpPr>
      <dsp:spPr>
        <a:xfrm>
          <a:off x="0" y="2548656"/>
          <a:ext cx="7301068" cy="1169268"/>
        </a:xfrm>
        <a:prstGeom prst="roundRect">
          <a:avLst/>
        </a:prstGeom>
        <a:solidFill>
          <a:schemeClr val="accent2">
            <a:hueOff val="-990708"/>
            <a:satOff val="-411"/>
            <a:lumOff val="47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Frequency</a:t>
          </a:r>
          <a:r>
            <a:rPr lang="en-US" sz="3000" kern="1200"/>
            <a:t>: 13.56 MHz</a:t>
          </a:r>
        </a:p>
      </dsp:txBody>
      <dsp:txXfrm>
        <a:off x="57079" y="2605735"/>
        <a:ext cx="7186910" cy="1055110"/>
      </dsp:txXfrm>
    </dsp:sp>
    <dsp:sp modelId="{F1F60565-CD49-4915-ACE5-6E96664DF110}">
      <dsp:nvSpPr>
        <dsp:cNvPr id="0" name=""/>
        <dsp:cNvSpPr/>
      </dsp:nvSpPr>
      <dsp:spPr>
        <a:xfrm>
          <a:off x="0" y="3804324"/>
          <a:ext cx="7301068" cy="1169268"/>
        </a:xfrm>
        <a:prstGeom prst="roundRect">
          <a:avLst/>
        </a:prstGeom>
        <a:solidFill>
          <a:schemeClr val="accent2">
            <a:hueOff val="-1486062"/>
            <a:satOff val="-617"/>
            <a:lumOff val="70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Applications</a:t>
          </a:r>
          <a:r>
            <a:rPr lang="en-US" sz="3000" kern="1200"/>
            <a:t>: Contactless payments, mobile wallets, access control</a:t>
          </a:r>
        </a:p>
      </dsp:txBody>
      <dsp:txXfrm>
        <a:off x="57079" y="3861403"/>
        <a:ext cx="7186910" cy="10551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923CCF-3FE2-4C46-9D80-D3C1E8BE86F5}">
      <dsp:nvSpPr>
        <dsp:cNvPr id="0" name=""/>
        <dsp:cNvSpPr/>
      </dsp:nvSpPr>
      <dsp:spPr>
        <a:xfrm>
          <a:off x="0" y="0"/>
          <a:ext cx="730106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CD40D-3C7A-4DBE-B51C-39B1273ABB6C}">
      <dsp:nvSpPr>
        <dsp:cNvPr id="0" name=""/>
        <dsp:cNvSpPr/>
      </dsp:nvSpPr>
      <dsp:spPr>
        <a:xfrm>
          <a:off x="0" y="0"/>
          <a:ext cx="7301068" cy="1252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i="0" kern="1200" baseline="0"/>
            <a:t>Wi-Fi</a:t>
          </a:r>
          <a:r>
            <a:rPr lang="en-US" sz="3500" b="0" i="0" kern="1200" baseline="0"/>
            <a:t>: High-speed internet (IEEE 802.11)</a:t>
          </a:r>
          <a:endParaRPr lang="en-US" sz="3500" kern="1200"/>
        </a:p>
      </dsp:txBody>
      <dsp:txXfrm>
        <a:off x="0" y="0"/>
        <a:ext cx="7301068" cy="1252727"/>
      </dsp:txXfrm>
    </dsp:sp>
    <dsp:sp modelId="{D77CC088-3058-4BAC-9E40-F6C0F4493CAC}">
      <dsp:nvSpPr>
        <dsp:cNvPr id="0" name=""/>
        <dsp:cNvSpPr/>
      </dsp:nvSpPr>
      <dsp:spPr>
        <a:xfrm>
          <a:off x="0" y="1252728"/>
          <a:ext cx="7301068" cy="0"/>
        </a:xfrm>
        <a:prstGeom prst="line">
          <a:avLst/>
        </a:prstGeom>
        <a:solidFill>
          <a:schemeClr val="accent2">
            <a:hueOff val="-495354"/>
            <a:satOff val="-206"/>
            <a:lumOff val="2353"/>
            <a:alphaOff val="0"/>
          </a:schemeClr>
        </a:solidFill>
        <a:ln w="12700" cap="flat" cmpd="sng" algn="ctr">
          <a:solidFill>
            <a:schemeClr val="accent2">
              <a:hueOff val="-495354"/>
              <a:satOff val="-206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7CCCEA-5122-494C-B5A3-D9E7CCFC4AA6}">
      <dsp:nvSpPr>
        <dsp:cNvPr id="0" name=""/>
        <dsp:cNvSpPr/>
      </dsp:nvSpPr>
      <dsp:spPr>
        <a:xfrm>
          <a:off x="0" y="1252727"/>
          <a:ext cx="7301068" cy="1252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i="0" kern="1200" baseline="0"/>
            <a:t>Bluetooth</a:t>
          </a:r>
          <a:r>
            <a:rPr lang="en-US" sz="3500" b="0" i="0" kern="1200" baseline="0"/>
            <a:t>: Short-range personal devices (IEEE 802.15.1)</a:t>
          </a:r>
          <a:endParaRPr lang="en-US" sz="3500" kern="1200"/>
        </a:p>
      </dsp:txBody>
      <dsp:txXfrm>
        <a:off x="0" y="1252727"/>
        <a:ext cx="7301068" cy="1252727"/>
      </dsp:txXfrm>
    </dsp:sp>
    <dsp:sp modelId="{14DE6FC0-73F7-4994-B484-5B4582F0FE59}">
      <dsp:nvSpPr>
        <dsp:cNvPr id="0" name=""/>
        <dsp:cNvSpPr/>
      </dsp:nvSpPr>
      <dsp:spPr>
        <a:xfrm>
          <a:off x="0" y="2505456"/>
          <a:ext cx="7301068" cy="0"/>
        </a:xfrm>
        <a:prstGeom prst="line">
          <a:avLst/>
        </a:prstGeom>
        <a:solidFill>
          <a:schemeClr val="accent2">
            <a:hueOff val="-990708"/>
            <a:satOff val="-411"/>
            <a:lumOff val="4707"/>
            <a:alphaOff val="0"/>
          </a:schemeClr>
        </a:solidFill>
        <a:ln w="12700" cap="flat" cmpd="sng" algn="ctr">
          <a:solidFill>
            <a:schemeClr val="accent2">
              <a:hueOff val="-990708"/>
              <a:satOff val="-411"/>
              <a:lumOff val="47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B4C83E-FEAA-4148-ACBE-60C46ADBB879}">
      <dsp:nvSpPr>
        <dsp:cNvPr id="0" name=""/>
        <dsp:cNvSpPr/>
      </dsp:nvSpPr>
      <dsp:spPr>
        <a:xfrm>
          <a:off x="0" y="2505455"/>
          <a:ext cx="7301068" cy="1252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i="0" kern="1200" baseline="0"/>
            <a:t>Zigbee</a:t>
          </a:r>
          <a:r>
            <a:rPr lang="en-US" sz="3500" b="0" i="0" kern="1200" baseline="0"/>
            <a:t>: IoT and sensors (IEEE 802.15.4)</a:t>
          </a:r>
          <a:endParaRPr lang="en-US" sz="3500" kern="1200"/>
        </a:p>
      </dsp:txBody>
      <dsp:txXfrm>
        <a:off x="0" y="2505455"/>
        <a:ext cx="7301068" cy="1252727"/>
      </dsp:txXfrm>
    </dsp:sp>
    <dsp:sp modelId="{1084E5DC-2910-4D8E-BCF0-CF60DF47A0DD}">
      <dsp:nvSpPr>
        <dsp:cNvPr id="0" name=""/>
        <dsp:cNvSpPr/>
      </dsp:nvSpPr>
      <dsp:spPr>
        <a:xfrm>
          <a:off x="0" y="3758184"/>
          <a:ext cx="7301068" cy="0"/>
        </a:xfrm>
        <a:prstGeom prst="line">
          <a:avLst/>
        </a:prstGeom>
        <a:solidFill>
          <a:schemeClr val="accent2">
            <a:hueOff val="-1486062"/>
            <a:satOff val="-617"/>
            <a:lumOff val="7060"/>
            <a:alphaOff val="0"/>
          </a:schemeClr>
        </a:solidFill>
        <a:ln w="12700" cap="flat" cmpd="sng" algn="ctr">
          <a:solidFill>
            <a:schemeClr val="accent2">
              <a:hueOff val="-1486062"/>
              <a:satOff val="-617"/>
              <a:lumOff val="706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EBBFDB-9036-49B3-83D1-FE7C0E4B3309}">
      <dsp:nvSpPr>
        <dsp:cNvPr id="0" name=""/>
        <dsp:cNvSpPr/>
      </dsp:nvSpPr>
      <dsp:spPr>
        <a:xfrm>
          <a:off x="0" y="3758183"/>
          <a:ext cx="7301068" cy="1252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i="0" kern="1200" baseline="0"/>
            <a:t>NFC</a:t>
          </a:r>
          <a:r>
            <a:rPr lang="en-US" sz="3500" b="0" i="0" kern="1200" baseline="0"/>
            <a:t>: Secure short-range communication </a:t>
          </a:r>
          <a:endParaRPr lang="en-US" sz="3500" kern="1200"/>
        </a:p>
      </dsp:txBody>
      <dsp:txXfrm>
        <a:off x="0" y="3758183"/>
        <a:ext cx="7301068" cy="12527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684F7F-1E03-4B3E-8A5B-DBBB76BE20BE}">
      <dsp:nvSpPr>
        <dsp:cNvPr id="0" name=""/>
        <dsp:cNvSpPr/>
      </dsp:nvSpPr>
      <dsp:spPr>
        <a:xfrm>
          <a:off x="0" y="4300591"/>
          <a:ext cx="7486563" cy="94086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Different wireless standards (Wi-Fi, Bluetooth, Zigbee, NFC) are designed for specific applications</a:t>
          </a:r>
          <a:endParaRPr lang="en-US" sz="2200" kern="1200"/>
        </a:p>
      </dsp:txBody>
      <dsp:txXfrm>
        <a:off x="0" y="4300591"/>
        <a:ext cx="7486563" cy="940864"/>
      </dsp:txXfrm>
    </dsp:sp>
    <dsp:sp modelId="{D6EE5A10-2E57-44C0-AE3A-4C3A8FBD9158}">
      <dsp:nvSpPr>
        <dsp:cNvPr id="0" name=""/>
        <dsp:cNvSpPr/>
      </dsp:nvSpPr>
      <dsp:spPr>
        <a:xfrm rot="10800000">
          <a:off x="0" y="2867654"/>
          <a:ext cx="7486563" cy="1447049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Understanding RF spectrum and managing interference is crucial for optimizing performance</a:t>
          </a:r>
          <a:endParaRPr lang="en-US" sz="2200" kern="1200"/>
        </a:p>
      </dsp:txBody>
      <dsp:txXfrm rot="10800000">
        <a:off x="0" y="2867654"/>
        <a:ext cx="7486563" cy="940249"/>
      </dsp:txXfrm>
    </dsp:sp>
    <dsp:sp modelId="{5A35AB47-5E12-4D43-8206-772BD3322212}">
      <dsp:nvSpPr>
        <dsp:cNvPr id="0" name=""/>
        <dsp:cNvSpPr/>
      </dsp:nvSpPr>
      <dsp:spPr>
        <a:xfrm rot="10800000">
          <a:off x="0" y="1434718"/>
          <a:ext cx="7486563" cy="1447049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Wireless networks are versatile with various technologies for different use cases</a:t>
          </a:r>
          <a:endParaRPr lang="en-US" sz="2200" kern="1200"/>
        </a:p>
      </dsp:txBody>
      <dsp:txXfrm rot="10800000">
        <a:off x="0" y="1434718"/>
        <a:ext cx="7486563" cy="940249"/>
      </dsp:txXfrm>
    </dsp:sp>
    <dsp:sp modelId="{30313FFC-1548-42F7-9685-1A3283784ED2}">
      <dsp:nvSpPr>
        <dsp:cNvPr id="0" name=""/>
        <dsp:cNvSpPr/>
      </dsp:nvSpPr>
      <dsp:spPr>
        <a:xfrm rot="10800000">
          <a:off x="0" y="1782"/>
          <a:ext cx="7486563" cy="1447049"/>
        </a:xfrm>
        <a:prstGeom prst="upArrowCallou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1" kern="1200"/>
            <a:t>Key Takeaways</a:t>
          </a:r>
          <a:r>
            <a:rPr lang="en-IN" sz="2200" kern="1200"/>
            <a:t>:</a:t>
          </a:r>
          <a:endParaRPr lang="en-US" sz="2200" kern="1200"/>
        </a:p>
      </dsp:txBody>
      <dsp:txXfrm rot="10800000">
        <a:off x="0" y="1782"/>
        <a:ext cx="7486563" cy="940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806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9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92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890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34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509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9/22/2024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75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9/22/2024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89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9/22/2024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2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106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654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Video 17" descr="Line And Dots">
            <a:extLst>
              <a:ext uri="{FF2B5EF4-FFF2-40B4-BE49-F238E27FC236}">
                <a16:creationId xmlns:a16="http://schemas.microsoft.com/office/drawing/2014/main" id="{DCAC9E8E-E35F-FDDD-FF97-05B154727F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37992A9-1E8C-4E57-B4F4-EE2D38E50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50F0B6-8D49-6D43-F4D6-75CDC2896E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IN">
                <a:solidFill>
                  <a:srgbClr val="FFFFFF"/>
                </a:solidFill>
              </a:rPr>
              <a:t>Fundamentals of Wireless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DCD9B3-34A2-4C77-09E5-66A38E8D0A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870" y="4482450"/>
            <a:ext cx="5040785" cy="1724029"/>
          </a:xfrm>
        </p:spPr>
        <p:txBody>
          <a:bodyPr anchor="t"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Key Concepts and Technologies</a:t>
            </a:r>
          </a:p>
          <a:p>
            <a:r>
              <a:rPr lang="en-IN">
                <a:solidFill>
                  <a:srgbClr val="FFFFFF"/>
                </a:solidFill>
              </a:rPr>
              <a:t>Ceemala Kaushik </a:t>
            </a:r>
          </a:p>
          <a:p>
            <a:r>
              <a:rPr lang="en-IN">
                <a:solidFill>
                  <a:srgbClr val="FFFFFF"/>
                </a:solidFill>
              </a:rPr>
              <a:t>22/09/2024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30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20BC5C-C418-4843-B04B-6918968D0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C67D5-DE1E-C8BA-85D4-7B893CD6A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9" y="976159"/>
            <a:ext cx="3154680" cy="4069973"/>
          </a:xfrm>
        </p:spPr>
        <p:txBody>
          <a:bodyPr>
            <a:normAutofit/>
          </a:bodyPr>
          <a:lstStyle/>
          <a:p>
            <a:r>
              <a:rPr lang="en-IN" sz="4000"/>
              <a:t>Conclusion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E511C3-750B-AA87-AE51-0FA2069EA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3AAD8C2-8ACE-75D2-CBAF-9E2DB1714F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4845739"/>
              </p:ext>
            </p:extLst>
          </p:nvPr>
        </p:nvGraphicFramePr>
        <p:xfrm>
          <a:off x="4184228" y="981887"/>
          <a:ext cx="7486563" cy="5243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587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7D949E-564D-4503-A64E-D22FA3232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5DFDB8-1413-3A7A-3675-2F91D4828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978408"/>
            <a:ext cx="3154680" cy="4069080"/>
          </a:xfrm>
        </p:spPr>
        <p:txBody>
          <a:bodyPr anchor="t">
            <a:normAutofit/>
          </a:bodyPr>
          <a:lstStyle/>
          <a:p>
            <a:r>
              <a:rPr lang="en-IN" sz="4000" b="1"/>
              <a:t>Objective</a:t>
            </a:r>
            <a:endParaRPr lang="en-IN" sz="40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8EEB27-9249-8B3A-C8C2-18F9DC48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482CAC-96FF-EBE5-E97D-0BE2B8A51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E4F5A50-7521-C856-47B3-194B73EB3F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964878"/>
              </p:ext>
            </p:extLst>
          </p:nvPr>
        </p:nvGraphicFramePr>
        <p:xfrm>
          <a:off x="4384964" y="978406"/>
          <a:ext cx="7301068" cy="5010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7920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02163C-6D9C-EE63-182B-5F5D1BFFA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6300216" cy="132290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/>
              <a:t>Types of Wireless Networks - Wi-Fi</a:t>
            </a:r>
            <a:endParaRPr lang="en-IN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18A3C-854D-F0B8-992D-92AB7F774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224" y="1088204"/>
            <a:ext cx="4160520" cy="52578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800" b="1"/>
              <a:t>Wi-Fi (Wireless Fidelity)</a:t>
            </a:r>
            <a:endParaRPr lang="en-IN" sz="18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/>
              <a:t>Frequency bands: 2.4 GHz and 5 GHz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/>
              <a:t>Devices communicate via </a:t>
            </a:r>
            <a:r>
              <a:rPr lang="en-IN" b="1"/>
              <a:t>access points</a:t>
            </a:r>
            <a:r>
              <a:rPr lang="en-IN"/>
              <a:t> (APs)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/>
              <a:t>Standards</a:t>
            </a:r>
            <a:r>
              <a:rPr lang="en-IN"/>
              <a:t>: IEEE 802.11 (e.g., 802.11n, 802.11ac, 802.11ax)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/>
              <a:t>Applications</a:t>
            </a:r>
            <a:r>
              <a:rPr lang="en-IN"/>
              <a:t>: Homes, offices, schools, public spaces</a:t>
            </a:r>
          </a:p>
          <a:p>
            <a:endParaRPr lang="en-IN" sz="18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Wi-Fi">
            <a:extLst>
              <a:ext uri="{FF2B5EF4-FFF2-40B4-BE49-F238E27FC236}">
                <a16:creationId xmlns:a16="http://schemas.microsoft.com/office/drawing/2014/main" id="{D459239C-B2A6-A9F3-F937-ECB93454A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867" y="2429691"/>
            <a:ext cx="3916313" cy="391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92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C69DD3-617A-8297-0B55-566D1F836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6300216" cy="132290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AU" sz="4400"/>
              <a:t>T</a:t>
            </a:r>
            <a:r>
              <a:rPr lang="en-US" sz="4400"/>
              <a:t>ypes of Wireless Networks - Bluetooth</a:t>
            </a:r>
            <a:endParaRPr lang="en-IN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040DB-674F-3C65-C871-44BFB4557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224" y="1088204"/>
            <a:ext cx="4160520" cy="5257800"/>
          </a:xfrm>
        </p:spPr>
        <p:txBody>
          <a:bodyPr>
            <a:normAutofit/>
          </a:bodyPr>
          <a:lstStyle/>
          <a:p>
            <a:r>
              <a:rPr lang="en-US" sz="1800" b="1"/>
              <a:t>Bluetooth </a:t>
            </a:r>
            <a:r>
              <a:rPr lang="en-US" sz="1800"/>
              <a:t>Short-range communication (10-100 meters)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/>
              <a:t>Frequency</a:t>
            </a:r>
            <a:r>
              <a:rPr lang="en-US" sz="1800"/>
              <a:t>: 2.4 GHz using frequency hopping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/>
              <a:t>Versions</a:t>
            </a:r>
            <a:r>
              <a:rPr lang="en-US" sz="1800"/>
              <a:t>: Bluetooth 4.0, 5.0 (improved speed, range, power)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/>
              <a:t>Applications</a:t>
            </a:r>
            <a:r>
              <a:rPr lang="en-US" sz="1800"/>
              <a:t>: Personal devices (headphones, keyboards)</a:t>
            </a:r>
          </a:p>
          <a:p>
            <a:endParaRPr lang="en-IN" sz="18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Bluetooth">
            <a:extLst>
              <a:ext uri="{FF2B5EF4-FFF2-40B4-BE49-F238E27FC236}">
                <a16:creationId xmlns:a16="http://schemas.microsoft.com/office/drawing/2014/main" id="{9296455C-B9D9-C139-795C-EF507B187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867" y="2429691"/>
            <a:ext cx="3916313" cy="391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700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653AE3C-AC4F-907C-B473-B9A30D215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81933E-93BD-38CE-3C98-D10B2844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341299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5A74C-91C4-0C3A-943E-386B250A3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1" y="976160"/>
            <a:ext cx="3412998" cy="5371798"/>
          </a:xfrm>
        </p:spPr>
        <p:txBody>
          <a:bodyPr>
            <a:normAutofit/>
          </a:bodyPr>
          <a:lstStyle/>
          <a:p>
            <a:r>
              <a:rPr lang="en-US" sz="4400" b="1"/>
              <a:t>Types of Wireless Networks - Zigbee</a:t>
            </a:r>
            <a:br>
              <a:rPr lang="en-US" sz="4400" b="1"/>
            </a:br>
            <a:endParaRPr lang="en-IN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FFF1E-5730-E13B-C8B4-D4924590F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2670" y="1106424"/>
            <a:ext cx="7029274" cy="5314686"/>
          </a:xfrm>
        </p:spPr>
        <p:txBody>
          <a:bodyPr>
            <a:normAutofit/>
          </a:bodyPr>
          <a:lstStyle/>
          <a:p>
            <a:r>
              <a:rPr lang="en-US" b="1" dirty="0"/>
              <a:t>Zigbee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Low-power, low-data-rate</a:t>
            </a:r>
            <a:r>
              <a:rPr lang="en-US" dirty="0"/>
              <a:t> wireless technology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Operates on 2.4 GHz (mesh networking for reliability)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Applications</a:t>
            </a:r>
            <a:r>
              <a:rPr lang="en-US" dirty="0"/>
              <a:t>: IoT devices, smart homes, automation systems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1196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7D949E-564D-4503-A64E-D22FA3232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ACBB8-E129-E663-2559-AE83D4BEE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978408"/>
            <a:ext cx="3154680" cy="4069080"/>
          </a:xfrm>
        </p:spPr>
        <p:txBody>
          <a:bodyPr anchor="t">
            <a:normAutofit/>
          </a:bodyPr>
          <a:lstStyle/>
          <a:p>
            <a:r>
              <a:rPr lang="en-US" sz="4000" b="1"/>
              <a:t>Types of Wireless Networks - NFC</a:t>
            </a:r>
            <a:br>
              <a:rPr lang="en-US" sz="4000" b="1"/>
            </a:br>
            <a:endParaRPr lang="en-IN" sz="40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8EEB27-9249-8B3A-C8C2-18F9DC48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482CAC-96FF-EBE5-E97D-0BE2B8A51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49FC122-22E9-88C5-DFF4-867C4643F0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7036409"/>
              </p:ext>
            </p:extLst>
          </p:nvPr>
        </p:nvGraphicFramePr>
        <p:xfrm>
          <a:off x="4384964" y="978406"/>
          <a:ext cx="7301068" cy="5010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1232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276CB-16AC-057E-F9CF-4B1A209F7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Concepts - Radio Frequency Spectrum</a:t>
            </a:r>
            <a:br>
              <a:rPr lang="en-US" b="1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17991-6677-3E09-F990-3C50E5B7E7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/>
              <a:t>RF Spectrum</a:t>
            </a:r>
            <a:r>
              <a:rPr lang="en-US" dirty="0"/>
              <a:t>: Range of electromagnetic frequencies used for wireless communication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Wi-Fi</a:t>
            </a:r>
            <a:r>
              <a:rPr lang="en-US" dirty="0"/>
              <a:t>: 2.4 GHz, 5 GHz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IoT</a:t>
            </a:r>
            <a:r>
              <a:rPr lang="en-US" dirty="0"/>
              <a:t>: Sub-GHz bands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B0DE2-0EE8-007B-0864-E2715CCA71D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Interference</a:t>
            </a:r>
            <a:r>
              <a:rPr lang="en-US" dirty="0"/>
              <a:t>: Devices using the same spectrum can affect each other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RF Management</a:t>
            </a:r>
            <a:r>
              <a:rPr lang="en-US" dirty="0"/>
              <a:t>: Channel allocation, frequency hopping to reduce interference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7901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7D949E-564D-4503-A64E-D22FA3232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83451-D1B4-FD04-E6B1-D68E4BBC5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978408"/>
            <a:ext cx="3154680" cy="4069080"/>
          </a:xfrm>
        </p:spPr>
        <p:txBody>
          <a:bodyPr anchor="t">
            <a:normAutofit/>
          </a:bodyPr>
          <a:lstStyle/>
          <a:p>
            <a:r>
              <a:rPr lang="en-IN" sz="3100"/>
              <a:t>Wireless Communication Technologies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8EEB27-9249-8B3A-C8C2-18F9DC48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482CAC-96FF-EBE5-E97D-0BE2B8A51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39E0C0B5-27E5-ECFB-6BD4-5CC9269D93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6885380"/>
              </p:ext>
            </p:extLst>
          </p:nvPr>
        </p:nvGraphicFramePr>
        <p:xfrm>
          <a:off x="4384964" y="978406"/>
          <a:ext cx="7301068" cy="5010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5825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AB41FC-22D2-A151-432E-FE0C9C2BE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6300216" cy="132290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4400"/>
              <a:t>Propagation and Interference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29BEFB1-7DE7-83A4-0B80-44F8BC1E1C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507224" y="1088204"/>
            <a:ext cx="4160520" cy="5257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Signal Propagation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Signal weakens with distance (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attenuation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Physical barriers (walls, buildings) can reduce signal strength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Interference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Other devices and networks in the same frequency band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Can result in slow speeds, data loss, or poor performance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Interference Mitigation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Frequency hopping (Bluetooth, Zigbee)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Channel selection (Wi-Fi)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Network Tower">
            <a:extLst>
              <a:ext uri="{FF2B5EF4-FFF2-40B4-BE49-F238E27FC236}">
                <a16:creationId xmlns:a16="http://schemas.microsoft.com/office/drawing/2014/main" id="{A933E4C3-895A-A682-4B15-5E3345848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867" y="2429691"/>
            <a:ext cx="3916313" cy="391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05847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AnalogousFromDarkSeedLeftStep">
      <a:dk1>
        <a:srgbClr val="000000"/>
      </a:dk1>
      <a:lt1>
        <a:srgbClr val="FFFFFF"/>
      </a:lt1>
      <a:dk2>
        <a:srgbClr val="1B1D32"/>
      </a:dk2>
      <a:lt2>
        <a:srgbClr val="F0F3F2"/>
      </a:lt2>
      <a:accent1>
        <a:srgbClr val="DE327E"/>
      </a:accent1>
      <a:accent2>
        <a:srgbClr val="CC20B4"/>
      </a:accent2>
      <a:accent3>
        <a:srgbClr val="AF32DE"/>
      </a:accent3>
      <a:accent4>
        <a:srgbClr val="5926CD"/>
      </a:accent4>
      <a:accent5>
        <a:srgbClr val="3244DE"/>
      </a:accent5>
      <a:accent6>
        <a:srgbClr val="207ACC"/>
      </a:accent6>
      <a:hlink>
        <a:srgbClr val="473FBF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391</Words>
  <Application>Microsoft Office PowerPoint</Application>
  <PresentationFormat>Widescreen</PresentationFormat>
  <Paragraphs>57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Bierstadt</vt:lpstr>
      <vt:lpstr>GestaltVTI</vt:lpstr>
      <vt:lpstr>Fundamentals of Wireless Networks</vt:lpstr>
      <vt:lpstr>Objective</vt:lpstr>
      <vt:lpstr>Types of Wireless Networks - Wi-Fi</vt:lpstr>
      <vt:lpstr>Types of Wireless Networks - Bluetooth</vt:lpstr>
      <vt:lpstr>Types of Wireless Networks - Zigbee </vt:lpstr>
      <vt:lpstr>Types of Wireless Networks - NFC </vt:lpstr>
      <vt:lpstr>Key Concepts - Radio Frequency Spectrum </vt:lpstr>
      <vt:lpstr>Wireless Communication Technologies</vt:lpstr>
      <vt:lpstr>Propagation and Interference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Kaushik Reddy</dc:creator>
  <cp:lastModifiedBy>Kaushik Reddy</cp:lastModifiedBy>
  <cp:revision>5</cp:revision>
  <dcterms:created xsi:type="dcterms:W3CDTF">2024-09-22T11:58:36Z</dcterms:created>
  <dcterms:modified xsi:type="dcterms:W3CDTF">2024-09-22T12:09:59Z</dcterms:modified>
</cp:coreProperties>
</file>

<file path=docProps/thumbnail.jpeg>
</file>